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g"/>
  <Default Extension="png" ContentType="image/png"/>
  <Default Extension="bmp" ContentType="image/bmp"/>
  <Default Extension="gif" ContentType="image/gif"/>
  <Default Extension="tif" ContentType="image/tif"/>
  <Default Extension="pdf" ContentType="application/pdf"/>
  <Default Extension="mov" ContentType="application/movie"/>
  <Default Extension="vml" ContentType="application/vnd.openxmlformats-officedocument.vmlDrawing"/>
  <Default Extension="xlsx" ContentType="application/vnd.openxmlformats-officedocument.spreadsheetml.shee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media/image1.jpeg" ContentType="image/jpeg"/>
  <Override PartName="/ppt/media/image2.jpeg" ContentType="image/jpeg"/>
</Types>
</file>

<file path=_rels/.rels><?xml version="1.0" encoding="UTF-8" standalone="yes"?>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5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  <p:sldId id="261" r:id="rId13"/>
    <p:sldId id="262" r:id="rId14"/>
    <p:sldId id="263" r:id="rId15"/>
    <p:sldId id="264" r:id="rId16"/>
    <p:sldId id="265" r:id="rId17"/>
    <p:sldId id="266" r:id="rId18"/>
    <p:sldId id="267" r:id="rId19"/>
    <p:sldId id="268" r:id="rId20"/>
    <p:sldId id="269" r:id="rId21"/>
    <p:sldId id="270" r:id="rId22"/>
    <p:sldId id="271" r:id="rId23"/>
    <p:sldId id="272" r:id="rId24"/>
    <p:sldId id="273" r:id="rId25"/>
    <p:sldId id="274" r:id="rId26"/>
    <p:sldId id="275" r:id="rId27"/>
    <p:sldId id="276" r:id="rId28"/>
    <p:sldId id="277" r:id="rId29"/>
    <p:sldId id="278" r:id="rId30"/>
    <p:sldId id="279" r:id="rId31"/>
    <p:sldId id="280" r:id="rId32"/>
    <p:sldId id="281" r:id="rId33"/>
    <p:sldId id="282" r:id="rId34"/>
    <p:sldId id="283" r:id="rId35"/>
    <p:sldId id="284" r:id="rId36"/>
    <p:sldId id="285" r:id="rId37"/>
    <p:sldId id="286" r:id="rId38"/>
    <p:sldId id="287" r:id="rId39"/>
    <p:sldId id="288" r:id="rId40"/>
    <p:sldId id="289" r:id="rId41"/>
    <p:sldId id="290" r:id="rId42"/>
    <p:sldId id="291" r:id="rId43"/>
    <p:sldId id="292" r:id="rId44"/>
    <p:sldId id="293" r:id="rId45"/>
    <p:sldId id="294" r:id="rId46"/>
    <p:sldId id="295" r:id="rId47"/>
    <p:sldId id="296" r:id="rId48"/>
    <p:sldId id="297" r:id="rId49"/>
    <p:sldId id="298" r:id="rId50"/>
    <p:sldId id="299" r:id="rId51"/>
    <p:sldId id="300" r:id="rId52"/>
    <p:sldId id="301" r:id="rId53"/>
    <p:sldId id="302" r:id="rId54"/>
    <p:sldId id="303" r:id="rId55"/>
    <p:sldId id="304" r:id="rId56"/>
    <p:sldId id="305" r:id="rId57"/>
  </p:sldIdLst>
  <p:sldSz cx="24384000" cy="13716000"/>
  <p:notesSz cx="6858000" cy="9144000"/>
  <p:defaultTextStyle>
    <a:lvl1pPr algn="ctr" defTabSz="825500">
      <a:defRPr sz="5000">
        <a:latin typeface="+mn-lt"/>
        <a:ea typeface="+mn-ea"/>
        <a:cs typeface="+mn-cs"/>
        <a:sym typeface="Helvetica Light"/>
      </a:defRPr>
    </a:lvl1pPr>
    <a:lvl2pPr indent="228600" algn="ctr" defTabSz="825500">
      <a:defRPr sz="5000">
        <a:latin typeface="+mn-lt"/>
        <a:ea typeface="+mn-ea"/>
        <a:cs typeface="+mn-cs"/>
        <a:sym typeface="Helvetica Light"/>
      </a:defRPr>
    </a:lvl2pPr>
    <a:lvl3pPr indent="457200" algn="ctr" defTabSz="825500">
      <a:defRPr sz="5000">
        <a:latin typeface="+mn-lt"/>
        <a:ea typeface="+mn-ea"/>
        <a:cs typeface="+mn-cs"/>
        <a:sym typeface="Helvetica Light"/>
      </a:defRPr>
    </a:lvl3pPr>
    <a:lvl4pPr indent="685800" algn="ctr" defTabSz="825500">
      <a:defRPr sz="5000">
        <a:latin typeface="+mn-lt"/>
        <a:ea typeface="+mn-ea"/>
        <a:cs typeface="+mn-cs"/>
        <a:sym typeface="Helvetica Light"/>
      </a:defRPr>
    </a:lvl4pPr>
    <a:lvl5pPr indent="914400" algn="ctr" defTabSz="825500">
      <a:defRPr sz="5000">
        <a:latin typeface="+mn-lt"/>
        <a:ea typeface="+mn-ea"/>
        <a:cs typeface="+mn-cs"/>
        <a:sym typeface="Helvetica Light"/>
      </a:defRPr>
    </a:lvl5pPr>
    <a:lvl6pPr indent="1143000" algn="ctr" defTabSz="825500">
      <a:defRPr sz="5000">
        <a:latin typeface="+mn-lt"/>
        <a:ea typeface="+mn-ea"/>
        <a:cs typeface="+mn-cs"/>
        <a:sym typeface="Helvetica Light"/>
      </a:defRPr>
    </a:lvl6pPr>
    <a:lvl7pPr indent="1371600" algn="ctr" defTabSz="825500">
      <a:defRPr sz="5000">
        <a:latin typeface="+mn-lt"/>
        <a:ea typeface="+mn-ea"/>
        <a:cs typeface="+mn-cs"/>
        <a:sym typeface="Helvetica Light"/>
      </a:defRPr>
    </a:lvl7pPr>
    <a:lvl8pPr indent="1600200" algn="ctr" defTabSz="825500">
      <a:defRPr sz="5000">
        <a:latin typeface="+mn-lt"/>
        <a:ea typeface="+mn-ea"/>
        <a:cs typeface="+mn-cs"/>
        <a:sym typeface="Helvetica Light"/>
      </a:defRPr>
    </a:lvl8pPr>
    <a:lvl9pPr indent="1828800" algn="ctr" defTabSz="825500">
      <a:defRPr sz="5000">
        <a:latin typeface="+mn-lt"/>
        <a:ea typeface="+mn-ea"/>
        <a:cs typeface="+mn-cs"/>
        <a:sym typeface="Helvetica Light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 b="def" i="def"/>
      <a:tcStyle>
        <a:tcBdr/>
        <a:fill>
          <a:solidFill>
            <a:srgbClr val="E3E5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398CCE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0365C0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 b="def" i="def"/>
      <a:tcStyle>
        <a:tcBdr/>
        <a:fill>
          <a:solidFill>
            <a:srgbClr val="E1E0DA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5AC831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00882B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E6E4D7"/>
          </a:solidFill>
        </a:fill>
      </a:tcStyle>
    </a:wholeTbl>
    <a:band2H>
      <a:tcTxStyle b="def" i="def"/>
      <a:tcStyle>
        <a:tcBdr/>
        <a:fill>
          <a:solidFill>
            <a:srgbClr val="C3C2C2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09C99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 b="def" i="def"/>
      <a:tcStyle>
        <a:tcBdr/>
        <a:fill>
          <a:solidFill>
            <a:srgbClr val="DCE5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D0D1D2"/>
          </a:solidFill>
        </a:fill>
      </a:tcStyle>
    </a:wholeTbl>
    <a:band2H>
      <a:tcTxStyle b="def" i="def"/>
      <a:tcStyle>
        <a:tcBdr/>
        <a:fill>
          <a:solidFill>
            <a:srgbClr val="DEDED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76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909398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67C85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showComments="1"/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presProps" Target="presProps.xml"/><Relationship Id="rId2" Type="http://schemas.openxmlformats.org/officeDocument/2006/relationships/viewProps" Target="viewProps.xml"/><Relationship Id="rId3" Type="http://schemas.openxmlformats.org/officeDocument/2006/relationships/commentAuthors" Target="commentAuthor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9" Type="http://schemas.openxmlformats.org/officeDocument/2006/relationships/slide" Target="slides/slide2.xml"/><Relationship Id="rId10" Type="http://schemas.openxmlformats.org/officeDocument/2006/relationships/slide" Target="slides/slide3.xml"/><Relationship Id="rId11" Type="http://schemas.openxmlformats.org/officeDocument/2006/relationships/slide" Target="slides/slide4.xml"/><Relationship Id="rId12" Type="http://schemas.openxmlformats.org/officeDocument/2006/relationships/slide" Target="slides/slide5.xml"/><Relationship Id="rId13" Type="http://schemas.openxmlformats.org/officeDocument/2006/relationships/slide" Target="slides/slide6.xml"/><Relationship Id="rId14" Type="http://schemas.openxmlformats.org/officeDocument/2006/relationships/slide" Target="slides/slide7.xml"/><Relationship Id="rId15" Type="http://schemas.openxmlformats.org/officeDocument/2006/relationships/slide" Target="slides/slide8.xml"/><Relationship Id="rId16" Type="http://schemas.openxmlformats.org/officeDocument/2006/relationships/slide" Target="slides/slide9.xml"/><Relationship Id="rId17" Type="http://schemas.openxmlformats.org/officeDocument/2006/relationships/slide" Target="slides/slide10.xml"/><Relationship Id="rId18" Type="http://schemas.openxmlformats.org/officeDocument/2006/relationships/slide" Target="slides/slide11.xml"/><Relationship Id="rId19" Type="http://schemas.openxmlformats.org/officeDocument/2006/relationships/slide" Target="slides/slide12.xml"/><Relationship Id="rId20" Type="http://schemas.openxmlformats.org/officeDocument/2006/relationships/slide" Target="slides/slide13.xml"/><Relationship Id="rId21" Type="http://schemas.openxmlformats.org/officeDocument/2006/relationships/slide" Target="slides/slide14.xml"/><Relationship Id="rId22" Type="http://schemas.openxmlformats.org/officeDocument/2006/relationships/slide" Target="slides/slide15.xml"/><Relationship Id="rId23" Type="http://schemas.openxmlformats.org/officeDocument/2006/relationships/slide" Target="slides/slide16.xml"/><Relationship Id="rId24" Type="http://schemas.openxmlformats.org/officeDocument/2006/relationships/slide" Target="slides/slide17.xml"/><Relationship Id="rId25" Type="http://schemas.openxmlformats.org/officeDocument/2006/relationships/slide" Target="slides/slide18.xml"/><Relationship Id="rId26" Type="http://schemas.openxmlformats.org/officeDocument/2006/relationships/slide" Target="slides/slide19.xml"/><Relationship Id="rId27" Type="http://schemas.openxmlformats.org/officeDocument/2006/relationships/slide" Target="slides/slide20.xml"/><Relationship Id="rId28" Type="http://schemas.openxmlformats.org/officeDocument/2006/relationships/slide" Target="slides/slide21.xml"/><Relationship Id="rId29" Type="http://schemas.openxmlformats.org/officeDocument/2006/relationships/slide" Target="slides/slide22.xml"/><Relationship Id="rId30" Type="http://schemas.openxmlformats.org/officeDocument/2006/relationships/slide" Target="slides/slide23.xml"/><Relationship Id="rId31" Type="http://schemas.openxmlformats.org/officeDocument/2006/relationships/slide" Target="slides/slide24.xml"/><Relationship Id="rId32" Type="http://schemas.openxmlformats.org/officeDocument/2006/relationships/slide" Target="slides/slide25.xml"/><Relationship Id="rId33" Type="http://schemas.openxmlformats.org/officeDocument/2006/relationships/slide" Target="slides/slide26.xml"/><Relationship Id="rId34" Type="http://schemas.openxmlformats.org/officeDocument/2006/relationships/slide" Target="slides/slide27.xml"/><Relationship Id="rId35" Type="http://schemas.openxmlformats.org/officeDocument/2006/relationships/slide" Target="slides/slide28.xml"/><Relationship Id="rId36" Type="http://schemas.openxmlformats.org/officeDocument/2006/relationships/slide" Target="slides/slide29.xml"/><Relationship Id="rId37" Type="http://schemas.openxmlformats.org/officeDocument/2006/relationships/slide" Target="slides/slide30.xml"/><Relationship Id="rId38" Type="http://schemas.openxmlformats.org/officeDocument/2006/relationships/slide" Target="slides/slide31.xml"/><Relationship Id="rId39" Type="http://schemas.openxmlformats.org/officeDocument/2006/relationships/slide" Target="slides/slide32.xml"/><Relationship Id="rId40" Type="http://schemas.openxmlformats.org/officeDocument/2006/relationships/slide" Target="slides/slide33.xml"/><Relationship Id="rId41" Type="http://schemas.openxmlformats.org/officeDocument/2006/relationships/slide" Target="slides/slide34.xml"/><Relationship Id="rId42" Type="http://schemas.openxmlformats.org/officeDocument/2006/relationships/slide" Target="slides/slide35.xml"/><Relationship Id="rId43" Type="http://schemas.openxmlformats.org/officeDocument/2006/relationships/slide" Target="slides/slide36.xml"/><Relationship Id="rId44" Type="http://schemas.openxmlformats.org/officeDocument/2006/relationships/slide" Target="slides/slide37.xml"/><Relationship Id="rId45" Type="http://schemas.openxmlformats.org/officeDocument/2006/relationships/slide" Target="slides/slide38.xml"/><Relationship Id="rId46" Type="http://schemas.openxmlformats.org/officeDocument/2006/relationships/slide" Target="slides/slide39.xml"/><Relationship Id="rId47" Type="http://schemas.openxmlformats.org/officeDocument/2006/relationships/slide" Target="slides/slide40.xml"/><Relationship Id="rId48" Type="http://schemas.openxmlformats.org/officeDocument/2006/relationships/slide" Target="slides/slide41.xml"/><Relationship Id="rId49" Type="http://schemas.openxmlformats.org/officeDocument/2006/relationships/slide" Target="slides/slide42.xml"/><Relationship Id="rId50" Type="http://schemas.openxmlformats.org/officeDocument/2006/relationships/slide" Target="slides/slide43.xml"/><Relationship Id="rId51" Type="http://schemas.openxmlformats.org/officeDocument/2006/relationships/slide" Target="slides/slide44.xml"/><Relationship Id="rId52" Type="http://schemas.openxmlformats.org/officeDocument/2006/relationships/slide" Target="slides/slide45.xml"/><Relationship Id="rId53" Type="http://schemas.openxmlformats.org/officeDocument/2006/relationships/slide" Target="slides/slide46.xml"/><Relationship Id="rId54" Type="http://schemas.openxmlformats.org/officeDocument/2006/relationships/slide" Target="slides/slide47.xml"/><Relationship Id="rId55" Type="http://schemas.openxmlformats.org/officeDocument/2006/relationships/slide" Target="slides/slide48.xml"/><Relationship Id="rId56" Type="http://schemas.openxmlformats.org/officeDocument/2006/relationships/slide" Target="slides/slide49.xml"/><Relationship Id="rId57" Type="http://schemas.openxmlformats.org/officeDocument/2006/relationships/slide" Target="slides/slide50.xml"/></Relationships>

</file>

<file path=ppt/notesMasters/_rels/notesMaster1.xml.rels><?xml version="1.0" encoding="UTF-8" standalone="yes"?>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Shape 29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 lvl="0"/>
          </a:p>
        </p:txBody>
      </p:sp>
      <p:sp>
        <p:nvSpPr>
          <p:cNvPr id="30" name="Shape 30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 lvl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>
      <a:lnSpc>
        <a:spcPct val="125000"/>
      </a:lnSpc>
      <a:defRPr sz="2400">
        <a:latin typeface="Avenir Roman"/>
        <a:ea typeface="Avenir Roman"/>
        <a:cs typeface="Avenir Roman"/>
        <a:sym typeface="Avenir Roman"/>
      </a:defRPr>
    </a:lvl1pPr>
    <a:lvl2pPr indent="228600" defTabSz="457200">
      <a:lnSpc>
        <a:spcPct val="125000"/>
      </a:lnSpc>
      <a:defRPr sz="2400">
        <a:latin typeface="Avenir Roman"/>
        <a:ea typeface="Avenir Roman"/>
        <a:cs typeface="Avenir Roman"/>
        <a:sym typeface="Avenir Roman"/>
      </a:defRPr>
    </a:lvl2pPr>
    <a:lvl3pPr indent="457200" defTabSz="457200">
      <a:lnSpc>
        <a:spcPct val="125000"/>
      </a:lnSpc>
      <a:defRPr sz="2400">
        <a:latin typeface="Avenir Roman"/>
        <a:ea typeface="Avenir Roman"/>
        <a:cs typeface="Avenir Roman"/>
        <a:sym typeface="Avenir Roman"/>
      </a:defRPr>
    </a:lvl3pPr>
    <a:lvl4pPr indent="685800" defTabSz="457200">
      <a:lnSpc>
        <a:spcPct val="125000"/>
      </a:lnSpc>
      <a:defRPr sz="2400">
        <a:latin typeface="Avenir Roman"/>
        <a:ea typeface="Avenir Roman"/>
        <a:cs typeface="Avenir Roman"/>
        <a:sym typeface="Avenir Roman"/>
      </a:defRPr>
    </a:lvl4pPr>
    <a:lvl5pPr indent="914400" defTabSz="457200">
      <a:lnSpc>
        <a:spcPct val="125000"/>
      </a:lnSpc>
      <a:defRPr sz="2400">
        <a:latin typeface="Avenir Roman"/>
        <a:ea typeface="Avenir Roman"/>
        <a:cs typeface="Avenir Roman"/>
        <a:sym typeface="Avenir Roman"/>
      </a:defRPr>
    </a:lvl5pPr>
    <a:lvl6pPr indent="1143000" defTabSz="457200">
      <a:lnSpc>
        <a:spcPct val="125000"/>
      </a:lnSpc>
      <a:defRPr sz="2400">
        <a:latin typeface="Avenir Roman"/>
        <a:ea typeface="Avenir Roman"/>
        <a:cs typeface="Avenir Roman"/>
        <a:sym typeface="Avenir Roman"/>
      </a:defRPr>
    </a:lvl6pPr>
    <a:lvl7pPr indent="1371600" defTabSz="457200">
      <a:lnSpc>
        <a:spcPct val="125000"/>
      </a:lnSpc>
      <a:defRPr sz="2400">
        <a:latin typeface="Avenir Roman"/>
        <a:ea typeface="Avenir Roman"/>
        <a:cs typeface="Avenir Roman"/>
        <a:sym typeface="Avenir Roman"/>
      </a:defRPr>
    </a:lvl7pPr>
    <a:lvl8pPr indent="1600200" defTabSz="457200">
      <a:lnSpc>
        <a:spcPct val="125000"/>
      </a:lnSpc>
      <a:defRPr sz="2400">
        <a:latin typeface="Avenir Roman"/>
        <a:ea typeface="Avenir Roman"/>
        <a:cs typeface="Avenir Roman"/>
        <a:sym typeface="Avenir Roman"/>
      </a:defRPr>
    </a:lvl8pPr>
    <a:lvl9pPr indent="1828800" defTabSz="457200">
      <a:lnSpc>
        <a:spcPct val="125000"/>
      </a:lnSpc>
      <a:defRPr sz="2400">
        <a:latin typeface="Avenir Roman"/>
        <a:ea typeface="Avenir Roman"/>
        <a:cs typeface="Avenir Roman"/>
        <a:sym typeface="Avenir Roman"/>
      </a:defRPr>
    </a:lvl9pPr>
  </p:notesStyle>
</p:notesMaster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0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6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7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8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9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itel en sub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5"/>
          <p:cNvSpPr/>
          <p:nvPr>
            <p:ph type="title"/>
          </p:nvPr>
        </p:nvSpPr>
        <p:spPr>
          <a:xfrm>
            <a:off x="1778000" y="2298700"/>
            <a:ext cx="20828000" cy="4648200"/>
          </a:xfrm>
          <a:prstGeom prst="rect">
            <a:avLst/>
          </a:prstGeom>
        </p:spPr>
        <p:txBody>
          <a:bodyPr anchor="b"/>
          <a:lstStyle/>
          <a:p>
            <a:pPr lvl="0">
              <a:defRPr sz="1800"/>
            </a:pPr>
            <a:r>
              <a:rPr sz="11200"/>
              <a:t>Titeltekst</a:t>
            </a:r>
          </a:p>
        </p:txBody>
      </p:sp>
      <p:sp>
        <p:nvSpPr>
          <p:cNvPr id="6" name="Shape 6"/>
          <p:cNvSpPr/>
          <p:nvPr>
            <p:ph type="body" idx="1"/>
          </p:nvPr>
        </p:nvSpPr>
        <p:spPr>
          <a:xfrm>
            <a:off x="1778000" y="7073900"/>
            <a:ext cx="20828000" cy="15875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4400"/>
            </a:lvl1pPr>
            <a:lvl2pPr marL="0" indent="228600" algn="ctr">
              <a:spcBef>
                <a:spcPts val="0"/>
              </a:spcBef>
              <a:buSzTx/>
              <a:buNone/>
              <a:defRPr sz="4400"/>
            </a:lvl2pPr>
            <a:lvl3pPr marL="0" indent="457200" algn="ctr">
              <a:spcBef>
                <a:spcPts val="0"/>
              </a:spcBef>
              <a:buSzTx/>
              <a:buNone/>
              <a:defRPr sz="4400"/>
            </a:lvl3pPr>
            <a:lvl4pPr marL="0" indent="685800" algn="ctr">
              <a:spcBef>
                <a:spcPts val="0"/>
              </a:spcBef>
              <a:buSzTx/>
              <a:buNone/>
              <a:defRPr sz="4400"/>
            </a:lvl4pPr>
            <a:lvl5pPr marL="0" indent="914400" algn="ctr">
              <a:spcBef>
                <a:spcPts val="0"/>
              </a:spcBef>
              <a:buSzTx/>
              <a:buNone/>
              <a:defRPr sz="4400"/>
            </a:lvl5pPr>
          </a:lstStyle>
          <a:p>
            <a:pPr lvl="0">
              <a:defRPr sz="1800"/>
            </a:pPr>
            <a:r>
              <a:rPr sz="4400"/>
              <a:t>Hoofdtekst - niveau één</a:t>
            </a:r>
            <a:endParaRPr sz="4400"/>
          </a:p>
          <a:p>
            <a:pPr lvl="1">
              <a:defRPr sz="1800"/>
            </a:pPr>
            <a:r>
              <a:rPr sz="4400"/>
              <a:t>Hoofdtekst - niveau twee</a:t>
            </a:r>
            <a:endParaRPr sz="4400"/>
          </a:p>
          <a:p>
            <a:pPr lvl="2">
              <a:defRPr sz="1800"/>
            </a:pPr>
            <a:r>
              <a:rPr sz="4400"/>
              <a:t>Hoofdtekst - niveau drie</a:t>
            </a:r>
            <a:endParaRPr sz="4400"/>
          </a:p>
          <a:p>
            <a:pPr lvl="3">
              <a:defRPr sz="1800"/>
            </a:pPr>
            <a:r>
              <a:rPr sz="4400"/>
              <a:t>Hoofdtekst - niveau vier</a:t>
            </a:r>
            <a:endParaRPr sz="4400"/>
          </a:p>
          <a:p>
            <a:pPr lvl="4">
              <a:defRPr sz="1800"/>
            </a:pPr>
            <a:r>
              <a:rPr sz="4400"/>
              <a:t>Hoofdtekst - niveau vijf</a:t>
            </a:r>
          </a:p>
        </p:txBody>
      </p:sp>
    </p:spTree>
  </p:cSld>
  <p:clrMapOvr>
    <a:masterClrMapping/>
  </p:clrMapOvr>
  <p:transition spd="med" advClick="1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Cita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 advClick="1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F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 advClick="1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 advClick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Foto - horizonta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hape 8"/>
          <p:cNvSpPr/>
          <p:nvPr>
            <p:ph type="title"/>
          </p:nvPr>
        </p:nvSpPr>
        <p:spPr>
          <a:xfrm>
            <a:off x="635000" y="9448800"/>
            <a:ext cx="23114000" cy="2006600"/>
          </a:xfrm>
          <a:prstGeom prst="rect">
            <a:avLst/>
          </a:prstGeom>
        </p:spPr>
        <p:txBody>
          <a:bodyPr anchor="b"/>
          <a:lstStyle/>
          <a:p>
            <a:pPr lvl="0">
              <a:defRPr sz="1800"/>
            </a:pPr>
            <a:r>
              <a:rPr sz="11200"/>
              <a:t>Titeltekst</a:t>
            </a:r>
          </a:p>
        </p:txBody>
      </p:sp>
      <p:sp>
        <p:nvSpPr>
          <p:cNvPr id="9" name="Shape 9"/>
          <p:cNvSpPr/>
          <p:nvPr>
            <p:ph type="body" idx="1"/>
          </p:nvPr>
        </p:nvSpPr>
        <p:spPr>
          <a:xfrm>
            <a:off x="635000" y="11518900"/>
            <a:ext cx="23114000" cy="15875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4400"/>
            </a:lvl1pPr>
            <a:lvl2pPr marL="0" indent="228600" algn="ctr">
              <a:spcBef>
                <a:spcPts val="0"/>
              </a:spcBef>
              <a:buSzTx/>
              <a:buNone/>
              <a:defRPr sz="4400"/>
            </a:lvl2pPr>
            <a:lvl3pPr marL="0" indent="457200" algn="ctr">
              <a:spcBef>
                <a:spcPts val="0"/>
              </a:spcBef>
              <a:buSzTx/>
              <a:buNone/>
              <a:defRPr sz="4400"/>
            </a:lvl3pPr>
            <a:lvl4pPr marL="0" indent="685800" algn="ctr">
              <a:spcBef>
                <a:spcPts val="0"/>
              </a:spcBef>
              <a:buSzTx/>
              <a:buNone/>
              <a:defRPr sz="4400"/>
            </a:lvl4pPr>
            <a:lvl5pPr marL="0" indent="914400" algn="ctr">
              <a:spcBef>
                <a:spcPts val="0"/>
              </a:spcBef>
              <a:buSzTx/>
              <a:buNone/>
              <a:defRPr sz="4400"/>
            </a:lvl5pPr>
          </a:lstStyle>
          <a:p>
            <a:pPr lvl="0">
              <a:defRPr sz="1800"/>
            </a:pPr>
            <a:r>
              <a:rPr sz="4400"/>
              <a:t>Hoofdtekst - niveau één</a:t>
            </a:r>
            <a:endParaRPr sz="4400"/>
          </a:p>
          <a:p>
            <a:pPr lvl="1">
              <a:defRPr sz="1800"/>
            </a:pPr>
            <a:r>
              <a:rPr sz="4400"/>
              <a:t>Hoofdtekst - niveau twee</a:t>
            </a:r>
            <a:endParaRPr sz="4400"/>
          </a:p>
          <a:p>
            <a:pPr lvl="2">
              <a:defRPr sz="1800"/>
            </a:pPr>
            <a:r>
              <a:rPr sz="4400"/>
              <a:t>Hoofdtekst - niveau drie</a:t>
            </a:r>
            <a:endParaRPr sz="4400"/>
          </a:p>
          <a:p>
            <a:pPr lvl="3">
              <a:defRPr sz="1800"/>
            </a:pPr>
            <a:r>
              <a:rPr sz="4400"/>
              <a:t>Hoofdtekst - niveau vier</a:t>
            </a:r>
            <a:endParaRPr sz="4400"/>
          </a:p>
          <a:p>
            <a:pPr lvl="4">
              <a:defRPr sz="1800"/>
            </a:pPr>
            <a:r>
              <a:rPr sz="4400"/>
              <a:t>Hoofdtekst - niveau vijf</a:t>
            </a:r>
          </a:p>
        </p:txBody>
      </p:sp>
    </p:spTree>
  </p:cSld>
  <p:clrMapOvr>
    <a:masterClrMapping/>
  </p:clrMapOvr>
  <p:transition spd="med" advClick="1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itel - midd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hape 11"/>
          <p:cNvSpPr/>
          <p:nvPr>
            <p:ph type="title"/>
          </p:nvPr>
        </p:nvSpPr>
        <p:spPr>
          <a:xfrm>
            <a:off x="1778000" y="4533900"/>
            <a:ext cx="20828000" cy="4648200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11200"/>
              <a:t>Titeltekst</a:t>
            </a:r>
          </a:p>
        </p:txBody>
      </p:sp>
    </p:spTree>
  </p:cSld>
  <p:clrMapOvr>
    <a:masterClrMapping/>
  </p:clrMapOvr>
  <p:transition spd="med" advClick="1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Foto - vertica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Shape 13"/>
          <p:cNvSpPr/>
          <p:nvPr>
            <p:ph type="title"/>
          </p:nvPr>
        </p:nvSpPr>
        <p:spPr>
          <a:xfrm>
            <a:off x="1651000" y="1104900"/>
            <a:ext cx="10223500" cy="5613400"/>
          </a:xfrm>
          <a:prstGeom prst="rect">
            <a:avLst/>
          </a:prstGeom>
        </p:spPr>
        <p:txBody>
          <a:bodyPr anchor="b"/>
          <a:lstStyle>
            <a:lvl1pPr>
              <a:defRPr sz="8400"/>
            </a:lvl1pPr>
          </a:lstStyle>
          <a:p>
            <a:pPr lvl="0">
              <a:defRPr sz="1800"/>
            </a:pPr>
            <a:r>
              <a:rPr sz="8400"/>
              <a:t>Titeltekst</a:t>
            </a:r>
          </a:p>
        </p:txBody>
      </p:sp>
      <p:sp>
        <p:nvSpPr>
          <p:cNvPr id="14" name="Shape 14"/>
          <p:cNvSpPr/>
          <p:nvPr>
            <p:ph type="body" idx="1"/>
          </p:nvPr>
        </p:nvSpPr>
        <p:spPr>
          <a:xfrm>
            <a:off x="1651000" y="6845300"/>
            <a:ext cx="10223500" cy="57658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4400"/>
            </a:lvl1pPr>
            <a:lvl2pPr marL="0" indent="228600" algn="ctr">
              <a:spcBef>
                <a:spcPts val="0"/>
              </a:spcBef>
              <a:buSzTx/>
              <a:buNone/>
              <a:defRPr sz="4400"/>
            </a:lvl2pPr>
            <a:lvl3pPr marL="0" indent="457200" algn="ctr">
              <a:spcBef>
                <a:spcPts val="0"/>
              </a:spcBef>
              <a:buSzTx/>
              <a:buNone/>
              <a:defRPr sz="4400"/>
            </a:lvl3pPr>
            <a:lvl4pPr marL="0" indent="685800" algn="ctr">
              <a:spcBef>
                <a:spcPts val="0"/>
              </a:spcBef>
              <a:buSzTx/>
              <a:buNone/>
              <a:defRPr sz="4400"/>
            </a:lvl4pPr>
            <a:lvl5pPr marL="0" indent="914400" algn="ctr">
              <a:spcBef>
                <a:spcPts val="0"/>
              </a:spcBef>
              <a:buSzTx/>
              <a:buNone/>
              <a:defRPr sz="4400"/>
            </a:lvl5pPr>
          </a:lstStyle>
          <a:p>
            <a:pPr lvl="0">
              <a:defRPr sz="1800"/>
            </a:pPr>
            <a:r>
              <a:rPr sz="4400"/>
              <a:t>Hoofdtekst - niveau één</a:t>
            </a:r>
            <a:endParaRPr sz="4400"/>
          </a:p>
          <a:p>
            <a:pPr lvl="1">
              <a:defRPr sz="1800"/>
            </a:pPr>
            <a:r>
              <a:rPr sz="4400"/>
              <a:t>Hoofdtekst - niveau twee</a:t>
            </a:r>
            <a:endParaRPr sz="4400"/>
          </a:p>
          <a:p>
            <a:pPr lvl="2">
              <a:defRPr sz="1800"/>
            </a:pPr>
            <a:r>
              <a:rPr sz="4400"/>
              <a:t>Hoofdtekst - niveau drie</a:t>
            </a:r>
            <a:endParaRPr sz="4400"/>
          </a:p>
          <a:p>
            <a:pPr lvl="3">
              <a:defRPr sz="1800"/>
            </a:pPr>
            <a:r>
              <a:rPr sz="4400"/>
              <a:t>Hoofdtekst - niveau vier</a:t>
            </a:r>
            <a:endParaRPr sz="4400"/>
          </a:p>
          <a:p>
            <a:pPr lvl="4">
              <a:defRPr sz="1800"/>
            </a:pPr>
            <a:r>
              <a:rPr sz="4400"/>
              <a:t>Hoofdtekst - niveau vijf</a:t>
            </a:r>
          </a:p>
        </p:txBody>
      </p:sp>
    </p:spTree>
  </p:cSld>
  <p:clrMapOvr>
    <a:masterClrMapping/>
  </p:clrMapOvr>
  <p:transition spd="med" advClick="1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itel - bov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hape 16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11200"/>
              <a:t>Titeltekst</a:t>
            </a:r>
          </a:p>
        </p:txBody>
      </p:sp>
    </p:spTree>
  </p:cSld>
  <p:clrMapOvr>
    <a:masterClrMapping/>
  </p:clrMapOvr>
  <p:transition spd="med" advClick="1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itel en opsomm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hape 18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11200"/>
              <a:t>Titeltekst</a:t>
            </a:r>
          </a:p>
        </p:txBody>
      </p:sp>
      <p:sp>
        <p:nvSpPr>
          <p:cNvPr id="19" name="Shape 19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5200"/>
              <a:t>Hoofdtekst - niveau één</a:t>
            </a:r>
            <a:endParaRPr sz="5200"/>
          </a:p>
          <a:p>
            <a:pPr lvl="1">
              <a:defRPr sz="1800"/>
            </a:pPr>
            <a:r>
              <a:rPr sz="5200"/>
              <a:t>Hoofdtekst - niveau twee</a:t>
            </a:r>
            <a:endParaRPr sz="5200"/>
          </a:p>
          <a:p>
            <a:pPr lvl="2">
              <a:defRPr sz="1800"/>
            </a:pPr>
            <a:r>
              <a:rPr sz="5200"/>
              <a:t>Hoofdtekst - niveau drie</a:t>
            </a:r>
            <a:endParaRPr sz="5200"/>
          </a:p>
          <a:p>
            <a:pPr lvl="3">
              <a:defRPr sz="1800"/>
            </a:pPr>
            <a:r>
              <a:rPr sz="5200"/>
              <a:t>Hoofdtekst - niveau vier</a:t>
            </a:r>
            <a:endParaRPr sz="5200"/>
          </a:p>
          <a:p>
            <a:pPr lvl="4">
              <a:defRPr sz="1800"/>
            </a:pPr>
            <a:r>
              <a:rPr sz="5200"/>
              <a:t>Hoofdtekst - niveau vijf</a:t>
            </a:r>
          </a:p>
        </p:txBody>
      </p:sp>
    </p:spTree>
  </p:cSld>
  <p:clrMapOvr>
    <a:masterClrMapping/>
  </p:clrMapOvr>
  <p:transition spd="med" advClick="1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itel, opsomming en f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Shape 21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11200"/>
              <a:t>Titeltekst</a:t>
            </a:r>
          </a:p>
        </p:txBody>
      </p:sp>
      <p:sp>
        <p:nvSpPr>
          <p:cNvPr id="22" name="Shape 22"/>
          <p:cNvSpPr/>
          <p:nvPr>
            <p:ph type="body" idx="1"/>
          </p:nvPr>
        </p:nvSpPr>
        <p:spPr>
          <a:xfrm>
            <a:off x="1689100" y="3238500"/>
            <a:ext cx="10007600" cy="9207500"/>
          </a:xfrm>
          <a:prstGeom prst="rect">
            <a:avLst/>
          </a:prstGeom>
        </p:spPr>
        <p:txBody>
          <a:bodyPr/>
          <a:lstStyle>
            <a:lvl1pPr marL="558800" indent="-558800">
              <a:spcBef>
                <a:spcPts val="4500"/>
              </a:spcBef>
              <a:defRPr sz="4500"/>
            </a:lvl1pPr>
            <a:lvl2pPr marL="1117600" indent="-558800">
              <a:spcBef>
                <a:spcPts val="4500"/>
              </a:spcBef>
              <a:defRPr sz="4500"/>
            </a:lvl2pPr>
            <a:lvl3pPr marL="1676400" indent="-558800">
              <a:spcBef>
                <a:spcPts val="4500"/>
              </a:spcBef>
              <a:defRPr sz="4500"/>
            </a:lvl3pPr>
            <a:lvl4pPr marL="2235200" indent="-558800">
              <a:spcBef>
                <a:spcPts val="4500"/>
              </a:spcBef>
              <a:defRPr sz="4500"/>
            </a:lvl4pPr>
            <a:lvl5pPr marL="2794000" indent="-558800">
              <a:spcBef>
                <a:spcPts val="4500"/>
              </a:spcBef>
              <a:defRPr sz="4500"/>
            </a:lvl5pPr>
          </a:lstStyle>
          <a:p>
            <a:pPr lvl="0">
              <a:defRPr sz="1800"/>
            </a:pPr>
            <a:r>
              <a:rPr sz="4500"/>
              <a:t>Hoofdtekst - niveau één</a:t>
            </a:r>
            <a:endParaRPr sz="4500"/>
          </a:p>
          <a:p>
            <a:pPr lvl="1">
              <a:defRPr sz="1800"/>
            </a:pPr>
            <a:r>
              <a:rPr sz="4500"/>
              <a:t>Hoofdtekst - niveau twee</a:t>
            </a:r>
            <a:endParaRPr sz="4500"/>
          </a:p>
          <a:p>
            <a:pPr lvl="2">
              <a:defRPr sz="1800"/>
            </a:pPr>
            <a:r>
              <a:rPr sz="4500"/>
              <a:t>Hoofdtekst - niveau drie</a:t>
            </a:r>
            <a:endParaRPr sz="4500"/>
          </a:p>
          <a:p>
            <a:pPr lvl="3">
              <a:defRPr sz="1800"/>
            </a:pPr>
            <a:r>
              <a:rPr sz="4500"/>
              <a:t>Hoofdtekst - niveau vier</a:t>
            </a:r>
            <a:endParaRPr sz="4500"/>
          </a:p>
          <a:p>
            <a:pPr lvl="4">
              <a:defRPr sz="1800"/>
            </a:pPr>
            <a:r>
              <a:rPr sz="4500"/>
              <a:t>Hoofdtekst - niveau vijf</a:t>
            </a:r>
          </a:p>
        </p:txBody>
      </p:sp>
    </p:spTree>
  </p:cSld>
  <p:clrMapOvr>
    <a:masterClrMapping/>
  </p:clrMapOvr>
  <p:transition spd="med" advClick="1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Opsommingsteke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Shape 24"/>
          <p:cNvSpPr/>
          <p:nvPr>
            <p:ph type="body" idx="1"/>
          </p:nvPr>
        </p:nvSpPr>
        <p:spPr>
          <a:xfrm>
            <a:off x="1689100" y="1778000"/>
            <a:ext cx="21005800" cy="10147300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5200"/>
              <a:t>Hoofdtekst - niveau één</a:t>
            </a:r>
            <a:endParaRPr sz="5200"/>
          </a:p>
          <a:p>
            <a:pPr lvl="1">
              <a:defRPr sz="1800"/>
            </a:pPr>
            <a:r>
              <a:rPr sz="5200"/>
              <a:t>Hoofdtekst - niveau twee</a:t>
            </a:r>
            <a:endParaRPr sz="5200"/>
          </a:p>
          <a:p>
            <a:pPr lvl="2">
              <a:defRPr sz="1800"/>
            </a:pPr>
            <a:r>
              <a:rPr sz="5200"/>
              <a:t>Hoofdtekst - niveau drie</a:t>
            </a:r>
            <a:endParaRPr sz="5200"/>
          </a:p>
          <a:p>
            <a:pPr lvl="3">
              <a:defRPr sz="1800"/>
            </a:pPr>
            <a:r>
              <a:rPr sz="5200"/>
              <a:t>Hoofdtekst - niveau vier</a:t>
            </a:r>
            <a:endParaRPr sz="5200"/>
          </a:p>
          <a:p>
            <a:pPr lvl="4">
              <a:defRPr sz="1800"/>
            </a:pPr>
            <a:r>
              <a:rPr sz="5200"/>
              <a:t>Hoofdtekst - niveau vijf</a:t>
            </a:r>
          </a:p>
        </p:txBody>
      </p:sp>
    </p:spTree>
  </p:cSld>
  <p:clrMapOvr>
    <a:masterClrMapping/>
  </p:clrMapOvr>
  <p:transition spd="med" advClick="1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Foto - driema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 advClick="1"/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/>
          <p:nvPr>
            <p:ph type="title"/>
          </p:nvPr>
        </p:nvSpPr>
        <p:spPr>
          <a:xfrm>
            <a:off x="1689100" y="952500"/>
            <a:ext cx="21005800" cy="2286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 anchor="ctr">
            <a:normAutofit fontScale="100000" lnSpcReduction="0"/>
          </a:bodyPr>
          <a:lstStyle/>
          <a:p>
            <a:pPr lvl="0">
              <a:defRPr sz="1800"/>
            </a:pPr>
            <a:r>
              <a:rPr sz="11200"/>
              <a:t>Titeltekst</a:t>
            </a:r>
          </a:p>
        </p:txBody>
      </p:sp>
      <p:sp>
        <p:nvSpPr>
          <p:cNvPr id="3" name="Shape 3"/>
          <p:cNvSpPr/>
          <p:nvPr>
            <p:ph type="body" idx="1"/>
          </p:nvPr>
        </p:nvSpPr>
        <p:spPr>
          <a:xfrm>
            <a:off x="1689100" y="3238500"/>
            <a:ext cx="21005800" cy="92075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 anchor="ctr">
            <a:normAutofit fontScale="100000" lnSpcReduction="0"/>
          </a:bodyPr>
          <a:lstStyle/>
          <a:p>
            <a:pPr lvl="0">
              <a:defRPr sz="1800"/>
            </a:pPr>
            <a:r>
              <a:rPr sz="5200"/>
              <a:t>Hoofdtekst - niveau één</a:t>
            </a:r>
            <a:endParaRPr sz="5200"/>
          </a:p>
          <a:p>
            <a:pPr lvl="1">
              <a:defRPr sz="1800"/>
            </a:pPr>
            <a:r>
              <a:rPr sz="5200"/>
              <a:t>Hoofdtekst - niveau twee</a:t>
            </a:r>
            <a:endParaRPr sz="5200"/>
          </a:p>
          <a:p>
            <a:pPr lvl="2">
              <a:defRPr sz="1800"/>
            </a:pPr>
            <a:r>
              <a:rPr sz="5200"/>
              <a:t>Hoofdtekst - niveau drie</a:t>
            </a:r>
            <a:endParaRPr sz="5200"/>
          </a:p>
          <a:p>
            <a:pPr lvl="3">
              <a:defRPr sz="1800"/>
            </a:pPr>
            <a:r>
              <a:rPr sz="5200"/>
              <a:t>Hoofdtekst - niveau vier</a:t>
            </a:r>
            <a:endParaRPr sz="5200"/>
          </a:p>
          <a:p>
            <a:pPr lvl="4">
              <a:defRPr sz="1800"/>
            </a:pPr>
            <a:r>
              <a:rPr sz="5200"/>
              <a:t>Hoofdtekst - niveau vijf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</p:sldLayoutIdLst>
  <p:transition spd="med" advClick="1"/>
  <p:txStyles>
    <p:titleStyle>
      <a:lvl1pPr algn="ctr" defTabSz="825500">
        <a:defRPr sz="11200">
          <a:latin typeface="+mn-lt"/>
          <a:ea typeface="+mn-ea"/>
          <a:cs typeface="+mn-cs"/>
          <a:sym typeface="Helvetica Light"/>
        </a:defRPr>
      </a:lvl1pPr>
      <a:lvl2pPr indent="228600" algn="ctr" defTabSz="825500">
        <a:defRPr sz="11200">
          <a:latin typeface="+mn-lt"/>
          <a:ea typeface="+mn-ea"/>
          <a:cs typeface="+mn-cs"/>
          <a:sym typeface="Helvetica Light"/>
        </a:defRPr>
      </a:lvl2pPr>
      <a:lvl3pPr indent="457200" algn="ctr" defTabSz="825500">
        <a:defRPr sz="11200">
          <a:latin typeface="+mn-lt"/>
          <a:ea typeface="+mn-ea"/>
          <a:cs typeface="+mn-cs"/>
          <a:sym typeface="Helvetica Light"/>
        </a:defRPr>
      </a:lvl3pPr>
      <a:lvl4pPr indent="685800" algn="ctr" defTabSz="825500">
        <a:defRPr sz="11200">
          <a:latin typeface="+mn-lt"/>
          <a:ea typeface="+mn-ea"/>
          <a:cs typeface="+mn-cs"/>
          <a:sym typeface="Helvetica Light"/>
        </a:defRPr>
      </a:lvl4pPr>
      <a:lvl5pPr indent="914400" algn="ctr" defTabSz="825500">
        <a:defRPr sz="11200">
          <a:latin typeface="+mn-lt"/>
          <a:ea typeface="+mn-ea"/>
          <a:cs typeface="+mn-cs"/>
          <a:sym typeface="Helvetica Light"/>
        </a:defRPr>
      </a:lvl5pPr>
      <a:lvl6pPr indent="1143000" algn="ctr" defTabSz="825500">
        <a:defRPr sz="11200">
          <a:latin typeface="+mn-lt"/>
          <a:ea typeface="+mn-ea"/>
          <a:cs typeface="+mn-cs"/>
          <a:sym typeface="Helvetica Light"/>
        </a:defRPr>
      </a:lvl6pPr>
      <a:lvl7pPr indent="1371600" algn="ctr" defTabSz="825500">
        <a:defRPr sz="11200">
          <a:latin typeface="+mn-lt"/>
          <a:ea typeface="+mn-ea"/>
          <a:cs typeface="+mn-cs"/>
          <a:sym typeface="Helvetica Light"/>
        </a:defRPr>
      </a:lvl7pPr>
      <a:lvl8pPr indent="1600200" algn="ctr" defTabSz="825500">
        <a:defRPr sz="11200">
          <a:latin typeface="+mn-lt"/>
          <a:ea typeface="+mn-ea"/>
          <a:cs typeface="+mn-cs"/>
          <a:sym typeface="Helvetica Light"/>
        </a:defRPr>
      </a:lvl8pPr>
      <a:lvl9pPr indent="1828800" algn="ctr" defTabSz="825500">
        <a:defRPr sz="11200">
          <a:latin typeface="+mn-lt"/>
          <a:ea typeface="+mn-ea"/>
          <a:cs typeface="+mn-cs"/>
          <a:sym typeface="Helvetica Light"/>
        </a:defRPr>
      </a:lvl9pPr>
    </p:titleStyle>
    <p:bodyStyle>
      <a:lvl1pPr marL="635000" indent="-635000" defTabSz="825500">
        <a:spcBef>
          <a:spcPts val="5900"/>
        </a:spcBef>
        <a:buSzPct val="75000"/>
        <a:buChar char="•"/>
        <a:defRPr sz="5200">
          <a:latin typeface="+mn-lt"/>
          <a:ea typeface="+mn-ea"/>
          <a:cs typeface="+mn-cs"/>
          <a:sym typeface="Helvetica Light"/>
        </a:defRPr>
      </a:lvl1pPr>
      <a:lvl2pPr marL="1270000" indent="-635000" defTabSz="825500">
        <a:spcBef>
          <a:spcPts val="5900"/>
        </a:spcBef>
        <a:buSzPct val="75000"/>
        <a:buChar char="•"/>
        <a:defRPr sz="5200">
          <a:latin typeface="+mn-lt"/>
          <a:ea typeface="+mn-ea"/>
          <a:cs typeface="+mn-cs"/>
          <a:sym typeface="Helvetica Light"/>
        </a:defRPr>
      </a:lvl2pPr>
      <a:lvl3pPr marL="1905000" indent="-635000" defTabSz="825500">
        <a:spcBef>
          <a:spcPts val="5900"/>
        </a:spcBef>
        <a:buSzPct val="75000"/>
        <a:buChar char="•"/>
        <a:defRPr sz="5200">
          <a:latin typeface="+mn-lt"/>
          <a:ea typeface="+mn-ea"/>
          <a:cs typeface="+mn-cs"/>
          <a:sym typeface="Helvetica Light"/>
        </a:defRPr>
      </a:lvl3pPr>
      <a:lvl4pPr marL="2540000" indent="-635000" defTabSz="825500">
        <a:spcBef>
          <a:spcPts val="5900"/>
        </a:spcBef>
        <a:buSzPct val="75000"/>
        <a:buChar char="•"/>
        <a:defRPr sz="5200">
          <a:latin typeface="+mn-lt"/>
          <a:ea typeface="+mn-ea"/>
          <a:cs typeface="+mn-cs"/>
          <a:sym typeface="Helvetica Light"/>
        </a:defRPr>
      </a:lvl4pPr>
      <a:lvl5pPr marL="3175000" indent="-635000" defTabSz="825500">
        <a:spcBef>
          <a:spcPts val="5900"/>
        </a:spcBef>
        <a:buSzPct val="75000"/>
        <a:buChar char="•"/>
        <a:defRPr sz="5200">
          <a:latin typeface="+mn-lt"/>
          <a:ea typeface="+mn-ea"/>
          <a:cs typeface="+mn-cs"/>
          <a:sym typeface="Helvetica Light"/>
        </a:defRPr>
      </a:lvl5pPr>
      <a:lvl6pPr marL="3810000" indent="-635000" defTabSz="825500">
        <a:spcBef>
          <a:spcPts val="5900"/>
        </a:spcBef>
        <a:buSzPct val="75000"/>
        <a:buChar char="•"/>
        <a:defRPr sz="5200">
          <a:latin typeface="+mn-lt"/>
          <a:ea typeface="+mn-ea"/>
          <a:cs typeface="+mn-cs"/>
          <a:sym typeface="Helvetica Light"/>
        </a:defRPr>
      </a:lvl6pPr>
      <a:lvl7pPr marL="4445000" indent="-635000" defTabSz="825500">
        <a:spcBef>
          <a:spcPts val="5900"/>
        </a:spcBef>
        <a:buSzPct val="75000"/>
        <a:buChar char="•"/>
        <a:defRPr sz="5200">
          <a:latin typeface="+mn-lt"/>
          <a:ea typeface="+mn-ea"/>
          <a:cs typeface="+mn-cs"/>
          <a:sym typeface="Helvetica Light"/>
        </a:defRPr>
      </a:lvl7pPr>
      <a:lvl8pPr marL="5080000" indent="-635000" defTabSz="825500">
        <a:spcBef>
          <a:spcPts val="5900"/>
        </a:spcBef>
        <a:buSzPct val="75000"/>
        <a:buChar char="•"/>
        <a:defRPr sz="5200">
          <a:latin typeface="+mn-lt"/>
          <a:ea typeface="+mn-ea"/>
          <a:cs typeface="+mn-cs"/>
          <a:sym typeface="Helvetica Light"/>
        </a:defRPr>
      </a:lvl8pPr>
      <a:lvl9pPr marL="5715000" indent="-635000" defTabSz="825500">
        <a:spcBef>
          <a:spcPts val="5900"/>
        </a:spcBef>
        <a:buSzPct val="75000"/>
        <a:buChar char="•"/>
        <a:defRPr sz="5200">
          <a:latin typeface="+mn-lt"/>
          <a:ea typeface="+mn-ea"/>
          <a:cs typeface="+mn-cs"/>
          <a:sym typeface="Helvetica Light"/>
        </a:defRPr>
      </a:lvl9pPr>
    </p:bodyStyle>
    <p:otherStyle>
      <a:lvl1pPr algn="ctr" defTabSz="825500">
        <a:defRPr sz="2400">
          <a:solidFill>
            <a:schemeClr val="tx1"/>
          </a:solidFill>
          <a:latin typeface="+mn-lt"/>
          <a:ea typeface="+mn-ea"/>
          <a:cs typeface="+mn-cs"/>
          <a:sym typeface="Helvetica Light"/>
        </a:defRPr>
      </a:lvl1pPr>
      <a:lvl2pPr indent="228600" algn="ctr" defTabSz="825500">
        <a:defRPr sz="2400">
          <a:solidFill>
            <a:schemeClr val="tx1"/>
          </a:solidFill>
          <a:latin typeface="+mn-lt"/>
          <a:ea typeface="+mn-ea"/>
          <a:cs typeface="+mn-cs"/>
          <a:sym typeface="Helvetica Light"/>
        </a:defRPr>
      </a:lvl2pPr>
      <a:lvl3pPr indent="457200" algn="ctr" defTabSz="825500">
        <a:defRPr sz="2400">
          <a:solidFill>
            <a:schemeClr val="tx1"/>
          </a:solidFill>
          <a:latin typeface="+mn-lt"/>
          <a:ea typeface="+mn-ea"/>
          <a:cs typeface="+mn-cs"/>
          <a:sym typeface="Helvetica Light"/>
        </a:defRPr>
      </a:lvl3pPr>
      <a:lvl4pPr indent="685800" algn="ctr" defTabSz="825500">
        <a:defRPr sz="2400">
          <a:solidFill>
            <a:schemeClr val="tx1"/>
          </a:solidFill>
          <a:latin typeface="+mn-lt"/>
          <a:ea typeface="+mn-ea"/>
          <a:cs typeface="+mn-cs"/>
          <a:sym typeface="Helvetica Light"/>
        </a:defRPr>
      </a:lvl4pPr>
      <a:lvl5pPr indent="914400" algn="ctr" defTabSz="825500">
        <a:defRPr sz="2400">
          <a:solidFill>
            <a:schemeClr val="tx1"/>
          </a:solidFill>
          <a:latin typeface="+mn-lt"/>
          <a:ea typeface="+mn-ea"/>
          <a:cs typeface="+mn-cs"/>
          <a:sym typeface="Helvetica Light"/>
        </a:defRPr>
      </a:lvl5pPr>
      <a:lvl6pPr indent="1143000" algn="ctr" defTabSz="825500">
        <a:defRPr sz="2400">
          <a:solidFill>
            <a:schemeClr val="tx1"/>
          </a:solidFill>
          <a:latin typeface="+mn-lt"/>
          <a:ea typeface="+mn-ea"/>
          <a:cs typeface="+mn-cs"/>
          <a:sym typeface="Helvetica Light"/>
        </a:defRPr>
      </a:lvl6pPr>
      <a:lvl7pPr indent="1371600" algn="ctr" defTabSz="825500">
        <a:defRPr sz="2400">
          <a:solidFill>
            <a:schemeClr val="tx1"/>
          </a:solidFill>
          <a:latin typeface="+mn-lt"/>
          <a:ea typeface="+mn-ea"/>
          <a:cs typeface="+mn-cs"/>
          <a:sym typeface="Helvetica Light"/>
        </a:defRPr>
      </a:lvl7pPr>
      <a:lvl8pPr indent="1600200" algn="ctr" defTabSz="825500">
        <a:defRPr sz="2400">
          <a:solidFill>
            <a:schemeClr val="tx1"/>
          </a:solidFill>
          <a:latin typeface="+mn-lt"/>
          <a:ea typeface="+mn-ea"/>
          <a:cs typeface="+mn-cs"/>
          <a:sym typeface="Helvetica Light"/>
        </a:defRPr>
      </a:lvl8pPr>
      <a:lvl9pPr indent="1828800" algn="ctr" defTabSz="825500">
        <a:defRPr sz="2400">
          <a:solidFill>
            <a:schemeClr val="tx1"/>
          </a:solidFill>
          <a:latin typeface="+mn-lt"/>
          <a:ea typeface="+mn-ea"/>
          <a:cs typeface="+mn-cs"/>
          <a:sym typeface="Helvetica Light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1.jpeg"/></Relationships>

</file>

<file path=ppt/slides/_rels/slide10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/></Relationships>

</file>

<file path=ppt/slides/_rels/slide1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/></Relationships>

</file>

<file path=ppt/slides/_rels/slide1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/></Relationships>

</file>

<file path=ppt/slides/_rels/slide1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/></Relationships>

</file>

<file path=ppt/slides/_rels/slide1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/></Relationships>

</file>

<file path=ppt/slides/_rels/slide1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/></Relationships>

</file>

<file path=ppt/slides/_rels/slide1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/></Relationships>

</file>

<file path=ppt/slides/_rels/slide1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/></Relationships>

</file>

<file path=ppt/slides/_rels/slide1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/></Relationships>

</file>

<file path=ppt/slides/_rels/slide19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/></Relationships>
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/></Relationships>

</file>

<file path=ppt/slides/_rels/slide20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/></Relationships>

</file>

<file path=ppt/slides/_rels/slide2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/></Relationships>

</file>

<file path=ppt/slides/_rels/slide2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/></Relationships>

</file>

<file path=ppt/slides/_rels/slide2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/></Relationships>

</file>

<file path=ppt/slides/_rels/slide2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/></Relationships>

</file>

<file path=ppt/slides/_rels/slide2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/></Relationships>

</file>

<file path=ppt/slides/_rels/slide2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/></Relationships>

</file>

<file path=ppt/slides/_rels/slide2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2.jpeg"/></Relationships>

</file>

<file path=ppt/slides/_rels/slide2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2.jpeg"/></Relationships>

</file>

<file path=ppt/slides/_rels/slide29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2.jpeg"/></Relationships>
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/></Relationships>

</file>

<file path=ppt/slides/_rels/slide30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2.jpeg"/></Relationships>

</file>

<file path=ppt/slides/_rels/slide3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2.jpeg"/></Relationships>

</file>

<file path=ppt/slides/_rels/slide3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2.jpeg"/></Relationships>

</file>

<file path=ppt/slides/_rels/slide3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2.jpeg"/></Relationships>

</file>

<file path=ppt/slides/_rels/slide3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2.jpeg"/></Relationships>

</file>

<file path=ppt/slides/_rels/slide3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2.jpeg"/></Relationships>

</file>

<file path=ppt/slides/_rels/slide3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2.jpeg"/></Relationships>

</file>

<file path=ppt/slides/_rels/slide3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2.jpeg"/></Relationships>

</file>

<file path=ppt/slides/_rels/slide3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2.jpeg"/></Relationships>

</file>

<file path=ppt/slides/_rels/slide39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2.jpeg"/></Relationships>
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/></Relationships>

</file>

<file path=ppt/slides/_rels/slide40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2.jpeg"/></Relationships>

</file>

<file path=ppt/slides/_rels/slide4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2.jpeg"/><Relationship Id="rId3" Type="http://schemas.openxmlformats.org/officeDocument/2006/relationships/image" Target="../media/image2.png"/></Relationships>

</file>

<file path=ppt/slides/_rels/slide4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2.jpeg"/><Relationship Id="rId3" Type="http://schemas.openxmlformats.org/officeDocument/2006/relationships/image" Target="../media/image2.png"/></Relationships>

</file>

<file path=ppt/slides/_rels/slide4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2.jpeg"/><Relationship Id="rId3" Type="http://schemas.openxmlformats.org/officeDocument/2006/relationships/image" Target="../media/image2.png"/></Relationships>

</file>

<file path=ppt/slides/_rels/slide4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2.jpeg"/><Relationship Id="rId3" Type="http://schemas.openxmlformats.org/officeDocument/2006/relationships/image" Target="../media/image2.png"/></Relationships>

</file>

<file path=ppt/slides/_rels/slide4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2.jpeg"/><Relationship Id="rId3" Type="http://schemas.openxmlformats.org/officeDocument/2006/relationships/image" Target="../media/image3.png"/></Relationships>

</file>

<file path=ppt/slides/_rels/slide4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/></Relationships>

</file>

<file path=ppt/slides/_rels/slide4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4.png"/></Relationships>

</file>

<file path=ppt/slides/_rels/slide4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4.png"/><Relationship Id="rId3" Type="http://schemas.openxmlformats.org/officeDocument/2006/relationships/image" Target="../media/image5.png"/></Relationships>

</file>

<file path=ppt/slides/_rels/slide49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/></Relationships>
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/></Relationships>

</file>

<file path=ppt/slides/_rels/slide50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6.png"/></Relationships>
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/></Relationships>
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/></Relationships>
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/></Relationships>

</file>

<file path=ppt/slides/_rels/slide9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6104421262_ec8af673b0_o.jp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2445168" y="0"/>
            <a:ext cx="19493664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 advClick="1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Shape 60"/>
          <p:cNvSpPr/>
          <p:nvPr/>
        </p:nvSpPr>
        <p:spPr>
          <a:xfrm>
            <a:off x="653414" y="431799"/>
            <a:ext cx="3925571" cy="863601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0" tIns="0" rIns="0" bIns="0" anchor="ctr">
            <a:spAutoFit/>
          </a:bodyPr>
          <a:lstStyle/>
          <a:p>
            <a:pPr lvl="0">
              <a:defRPr sz="1800"/>
            </a:pPr>
            <a:r>
              <a:rPr sz="5000"/>
              <a:t>Denkstappen</a:t>
            </a:r>
          </a:p>
        </p:txBody>
      </p:sp>
      <p:sp>
        <p:nvSpPr>
          <p:cNvPr id="61" name="Shape 61"/>
          <p:cNvSpPr/>
          <p:nvPr/>
        </p:nvSpPr>
        <p:spPr>
          <a:xfrm>
            <a:off x="1092200" y="6223000"/>
            <a:ext cx="3805238" cy="1270000"/>
          </a:xfrm>
          <a:prstGeom prst="roundRect">
            <a:avLst>
              <a:gd name="adj" fmla="val 15000"/>
            </a:avLst>
          </a:prstGeom>
          <a:solidFill>
            <a:srgbClr val="FFFFFF"/>
          </a:solidFill>
          <a:ln w="228600">
            <a:solidFill>
              <a:srgbClr val="EC5D57"/>
            </a:solidFill>
            <a:miter lim="400000"/>
          </a:ln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 anchor="ctr"/>
          <a:lstStyle>
            <a:lvl1pPr>
              <a:defRPr b="1" sz="6200"/>
            </a:lvl1pPr>
          </a:lstStyle>
          <a:p>
            <a:pPr lvl="0">
              <a:defRPr b="0" sz="1800"/>
            </a:pPr>
            <a:r>
              <a:rPr b="1" sz="6200"/>
              <a:t>VRAAG</a:t>
            </a:r>
          </a:p>
        </p:txBody>
      </p:sp>
      <p:sp>
        <p:nvSpPr>
          <p:cNvPr id="62" name="Shape 62"/>
          <p:cNvSpPr/>
          <p:nvPr/>
        </p:nvSpPr>
        <p:spPr>
          <a:xfrm>
            <a:off x="19126200" y="6223000"/>
            <a:ext cx="3805238" cy="1270000"/>
          </a:xfrm>
          <a:prstGeom prst="roundRect">
            <a:avLst>
              <a:gd name="adj" fmla="val 15000"/>
            </a:avLst>
          </a:prstGeom>
          <a:solidFill>
            <a:srgbClr val="FFFFFF"/>
          </a:solidFill>
          <a:ln w="228600">
            <a:solidFill>
              <a:srgbClr val="00882B"/>
            </a:solidFill>
            <a:miter lim="400000"/>
          </a:ln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 anchor="ctr"/>
          <a:lstStyle>
            <a:lvl1pPr>
              <a:defRPr b="1" sz="4400"/>
            </a:lvl1pPr>
          </a:lstStyle>
          <a:p>
            <a:pPr lvl="0">
              <a:defRPr b="0" sz="1800"/>
            </a:pPr>
            <a:r>
              <a:rPr b="1" sz="4400"/>
              <a:t>ANTWOORD</a:t>
            </a:r>
          </a:p>
        </p:txBody>
      </p:sp>
    </p:spTree>
  </p:cSld>
  <p:clrMapOvr>
    <a:masterClrMapping/>
  </p:clrMapOvr>
  <p:transition spd="med" advClick="1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Shape 64"/>
          <p:cNvSpPr/>
          <p:nvPr/>
        </p:nvSpPr>
        <p:spPr>
          <a:xfrm>
            <a:off x="653414" y="431799"/>
            <a:ext cx="3925571" cy="863601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0" tIns="0" rIns="0" bIns="0" anchor="ctr">
            <a:spAutoFit/>
          </a:bodyPr>
          <a:lstStyle/>
          <a:p>
            <a:pPr lvl="0">
              <a:defRPr sz="1800"/>
            </a:pPr>
            <a:r>
              <a:rPr sz="5000"/>
              <a:t>Denkstappen</a:t>
            </a:r>
          </a:p>
        </p:txBody>
      </p:sp>
      <p:sp>
        <p:nvSpPr>
          <p:cNvPr id="65" name="Shape 65"/>
          <p:cNvSpPr/>
          <p:nvPr/>
        </p:nvSpPr>
        <p:spPr>
          <a:xfrm>
            <a:off x="1092200" y="6223000"/>
            <a:ext cx="3805238" cy="1270000"/>
          </a:xfrm>
          <a:prstGeom prst="roundRect">
            <a:avLst>
              <a:gd name="adj" fmla="val 15000"/>
            </a:avLst>
          </a:prstGeom>
          <a:solidFill>
            <a:srgbClr val="FFFFFF"/>
          </a:solidFill>
          <a:ln w="228600">
            <a:solidFill>
              <a:srgbClr val="EC5D57"/>
            </a:solidFill>
            <a:miter lim="400000"/>
          </a:ln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 anchor="ctr"/>
          <a:lstStyle>
            <a:lvl1pPr>
              <a:defRPr b="1" sz="6200"/>
            </a:lvl1pPr>
          </a:lstStyle>
          <a:p>
            <a:pPr lvl="0">
              <a:defRPr b="0" sz="1800"/>
            </a:pPr>
            <a:r>
              <a:rPr b="1" sz="6200"/>
              <a:t>VRAAG</a:t>
            </a:r>
          </a:p>
        </p:txBody>
      </p:sp>
      <p:sp>
        <p:nvSpPr>
          <p:cNvPr id="66" name="Shape 66"/>
          <p:cNvSpPr/>
          <p:nvPr/>
        </p:nvSpPr>
        <p:spPr>
          <a:xfrm>
            <a:off x="19126200" y="6223000"/>
            <a:ext cx="3805238" cy="1270000"/>
          </a:xfrm>
          <a:prstGeom prst="roundRect">
            <a:avLst>
              <a:gd name="adj" fmla="val 15000"/>
            </a:avLst>
          </a:prstGeom>
          <a:solidFill>
            <a:srgbClr val="FFFFFF"/>
          </a:solidFill>
          <a:ln w="228600">
            <a:solidFill>
              <a:srgbClr val="00882B"/>
            </a:solidFill>
            <a:miter lim="400000"/>
          </a:ln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 anchor="ctr"/>
          <a:lstStyle>
            <a:lvl1pPr>
              <a:defRPr b="1" sz="4400"/>
            </a:lvl1pPr>
          </a:lstStyle>
          <a:p>
            <a:pPr lvl="0">
              <a:defRPr b="0" sz="1800"/>
            </a:pPr>
            <a:r>
              <a:rPr b="1" sz="4400"/>
              <a:t>ANTWOORD</a:t>
            </a:r>
          </a:p>
        </p:txBody>
      </p:sp>
      <p:sp>
        <p:nvSpPr>
          <p:cNvPr id="67" name="Shape 67"/>
          <p:cNvSpPr/>
          <p:nvPr/>
        </p:nvSpPr>
        <p:spPr>
          <a:xfrm>
            <a:off x="6350000" y="2844800"/>
            <a:ext cx="3805238" cy="1270000"/>
          </a:xfrm>
          <a:prstGeom prst="roundRect">
            <a:avLst>
              <a:gd name="adj" fmla="val 15000"/>
            </a:avLst>
          </a:prstGeom>
          <a:solidFill>
            <a:srgbClr val="FFFFFF"/>
          </a:solidFill>
          <a:ln w="228600">
            <a:solidFill>
              <a:srgbClr val="F39019"/>
            </a:solidFill>
            <a:miter lim="400000"/>
          </a:ln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 anchor="ctr"/>
          <a:lstStyle>
            <a:lvl1pPr>
              <a:defRPr b="1" sz="6000"/>
            </a:lvl1pPr>
          </a:lstStyle>
          <a:p>
            <a:pPr lvl="0">
              <a:defRPr b="0" sz="1800"/>
            </a:pPr>
            <a:r>
              <a:rPr b="1" sz="6000"/>
              <a:t>A</a:t>
            </a:r>
          </a:p>
        </p:txBody>
      </p:sp>
      <p:sp>
        <p:nvSpPr>
          <p:cNvPr id="68" name="Shape 68"/>
          <p:cNvSpPr/>
          <p:nvPr/>
        </p:nvSpPr>
        <p:spPr>
          <a:xfrm>
            <a:off x="6350000" y="6223000"/>
            <a:ext cx="3805238" cy="1270000"/>
          </a:xfrm>
          <a:prstGeom prst="roundRect">
            <a:avLst>
              <a:gd name="adj" fmla="val 15000"/>
            </a:avLst>
          </a:prstGeom>
          <a:solidFill>
            <a:srgbClr val="FFFFFF"/>
          </a:solidFill>
          <a:ln w="228600">
            <a:solidFill>
              <a:srgbClr val="F39019"/>
            </a:solidFill>
            <a:miter lim="400000"/>
          </a:ln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 anchor="ctr"/>
          <a:lstStyle>
            <a:lvl1pPr>
              <a:defRPr b="1" sz="6000"/>
            </a:lvl1pPr>
          </a:lstStyle>
          <a:p>
            <a:pPr lvl="0">
              <a:defRPr b="0" sz="1800"/>
            </a:pPr>
            <a:r>
              <a:rPr b="1" sz="6000"/>
              <a:t>B</a:t>
            </a:r>
          </a:p>
        </p:txBody>
      </p:sp>
      <p:sp>
        <p:nvSpPr>
          <p:cNvPr id="69" name="Shape 69"/>
          <p:cNvSpPr/>
          <p:nvPr/>
        </p:nvSpPr>
        <p:spPr>
          <a:xfrm>
            <a:off x="6350000" y="9601200"/>
            <a:ext cx="3805238" cy="1270000"/>
          </a:xfrm>
          <a:prstGeom prst="roundRect">
            <a:avLst>
              <a:gd name="adj" fmla="val 15000"/>
            </a:avLst>
          </a:prstGeom>
          <a:solidFill>
            <a:srgbClr val="FFFFFF"/>
          </a:solidFill>
          <a:ln w="228600">
            <a:solidFill>
              <a:srgbClr val="F39019"/>
            </a:solidFill>
            <a:miter lim="400000"/>
          </a:ln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 anchor="ctr"/>
          <a:lstStyle>
            <a:lvl1pPr>
              <a:defRPr b="1" sz="6000"/>
            </a:lvl1pPr>
          </a:lstStyle>
          <a:p>
            <a:pPr lvl="0">
              <a:defRPr b="0" sz="1800"/>
            </a:pPr>
            <a:r>
              <a:rPr b="1" sz="6000"/>
              <a:t>C</a:t>
            </a:r>
          </a:p>
        </p:txBody>
      </p:sp>
      <p:sp>
        <p:nvSpPr>
          <p:cNvPr id="70" name="Shape 70"/>
          <p:cNvSpPr/>
          <p:nvPr/>
        </p:nvSpPr>
        <p:spPr>
          <a:xfrm flipV="1">
            <a:off x="4927599" y="4097698"/>
            <a:ext cx="1391247" cy="2125303"/>
          </a:xfrm>
          <a:prstGeom prst="line">
            <a:avLst/>
          </a:prstGeom>
          <a:ln w="152400">
            <a:solidFill>
              <a:srgbClr val="F39019"/>
            </a:solidFill>
            <a:miter lim="400000"/>
            <a:tailEnd type="triangle"/>
          </a:ln>
        </p:spPr>
        <p:txBody>
          <a:bodyPr lIns="0" tIns="0" rIns="0" bIns="0" anchor="ctr"/>
          <a:lstStyle/>
          <a:p>
            <a:pPr lvl="0">
              <a:defRPr sz="3200"/>
            </a:pPr>
          </a:p>
        </p:txBody>
      </p:sp>
      <p:sp>
        <p:nvSpPr>
          <p:cNvPr id="71" name="Shape 71"/>
          <p:cNvSpPr/>
          <p:nvPr/>
        </p:nvSpPr>
        <p:spPr>
          <a:xfrm>
            <a:off x="4926057" y="7440373"/>
            <a:ext cx="1395151" cy="2136875"/>
          </a:xfrm>
          <a:prstGeom prst="line">
            <a:avLst/>
          </a:prstGeom>
          <a:ln w="152400">
            <a:solidFill>
              <a:srgbClr val="F39019"/>
            </a:solidFill>
            <a:miter lim="400000"/>
            <a:tailEnd type="triangle"/>
          </a:ln>
        </p:spPr>
        <p:txBody>
          <a:bodyPr lIns="0" tIns="0" rIns="0" bIns="0" anchor="ctr"/>
          <a:lstStyle/>
          <a:p>
            <a:pPr lvl="0">
              <a:defRPr sz="3200"/>
            </a:pPr>
          </a:p>
        </p:txBody>
      </p:sp>
      <p:sp>
        <p:nvSpPr>
          <p:cNvPr id="72" name="Shape 72"/>
          <p:cNvSpPr/>
          <p:nvPr/>
        </p:nvSpPr>
        <p:spPr>
          <a:xfrm>
            <a:off x="5013449" y="6831462"/>
            <a:ext cx="1220540" cy="1"/>
          </a:xfrm>
          <a:prstGeom prst="line">
            <a:avLst/>
          </a:prstGeom>
          <a:ln w="152400">
            <a:solidFill>
              <a:srgbClr val="F39019"/>
            </a:solidFill>
            <a:miter lim="400000"/>
            <a:tailEnd type="triangle"/>
          </a:ln>
        </p:spPr>
        <p:txBody>
          <a:bodyPr lIns="0" tIns="0" rIns="0" bIns="0" anchor="ctr"/>
          <a:lstStyle/>
          <a:p>
            <a:pPr lvl="0">
              <a:defRPr sz="3200"/>
            </a:pPr>
          </a:p>
        </p:txBody>
      </p:sp>
      <p:sp>
        <p:nvSpPr>
          <p:cNvPr id="73" name="Shape 73"/>
          <p:cNvSpPr/>
          <p:nvPr/>
        </p:nvSpPr>
        <p:spPr>
          <a:xfrm>
            <a:off x="10261600" y="6858000"/>
            <a:ext cx="1834162" cy="0"/>
          </a:xfrm>
          <a:prstGeom prst="line">
            <a:avLst/>
          </a:prstGeom>
          <a:ln w="152400">
            <a:solidFill>
              <a:srgbClr val="F39019"/>
            </a:solidFill>
            <a:miter lim="400000"/>
            <a:tailEnd type="triangle"/>
          </a:ln>
        </p:spPr>
        <p:txBody>
          <a:bodyPr lIns="0" tIns="0" rIns="0" bIns="0" anchor="ctr"/>
          <a:lstStyle/>
          <a:p>
            <a:pPr lvl="0">
              <a:defRPr sz="3200"/>
            </a:pPr>
          </a:p>
        </p:txBody>
      </p:sp>
      <p:sp>
        <p:nvSpPr>
          <p:cNvPr id="74" name="Shape 74"/>
          <p:cNvSpPr/>
          <p:nvPr/>
        </p:nvSpPr>
        <p:spPr>
          <a:xfrm>
            <a:off x="10248900" y="3492500"/>
            <a:ext cx="1834162" cy="0"/>
          </a:xfrm>
          <a:prstGeom prst="line">
            <a:avLst/>
          </a:prstGeom>
          <a:ln w="152400">
            <a:solidFill>
              <a:srgbClr val="F39019"/>
            </a:solidFill>
            <a:miter lim="400000"/>
            <a:tailEnd type="triangle"/>
          </a:ln>
        </p:spPr>
        <p:txBody>
          <a:bodyPr lIns="0" tIns="0" rIns="0" bIns="0" anchor="ctr"/>
          <a:lstStyle/>
          <a:p>
            <a:pPr lvl="0">
              <a:defRPr sz="3200"/>
            </a:pPr>
          </a:p>
        </p:txBody>
      </p:sp>
      <p:sp>
        <p:nvSpPr>
          <p:cNvPr id="75" name="Shape 75"/>
          <p:cNvSpPr/>
          <p:nvPr/>
        </p:nvSpPr>
        <p:spPr>
          <a:xfrm>
            <a:off x="10261600" y="10236200"/>
            <a:ext cx="1834162" cy="0"/>
          </a:xfrm>
          <a:prstGeom prst="line">
            <a:avLst/>
          </a:prstGeom>
          <a:ln w="152400">
            <a:solidFill>
              <a:srgbClr val="F39019"/>
            </a:solidFill>
            <a:miter lim="400000"/>
            <a:tailEnd type="triangle"/>
          </a:ln>
        </p:spPr>
        <p:txBody>
          <a:bodyPr lIns="0" tIns="0" rIns="0" bIns="0" anchor="ctr"/>
          <a:lstStyle/>
          <a:p>
            <a:pPr lvl="0">
              <a:defRPr sz="3200"/>
            </a:pPr>
          </a:p>
        </p:txBody>
      </p:sp>
    </p:spTree>
  </p:cSld>
  <p:clrMapOvr>
    <a:masterClrMapping/>
  </p:clrMapOvr>
  <p:transition spd="med" advClick="1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Shape 77"/>
          <p:cNvSpPr/>
          <p:nvPr/>
        </p:nvSpPr>
        <p:spPr>
          <a:xfrm>
            <a:off x="653414" y="431799"/>
            <a:ext cx="3925571" cy="863601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0" tIns="0" rIns="0" bIns="0" anchor="ctr">
            <a:spAutoFit/>
          </a:bodyPr>
          <a:lstStyle/>
          <a:p>
            <a:pPr lvl="0">
              <a:defRPr sz="1800"/>
            </a:pPr>
            <a:r>
              <a:rPr sz="5000"/>
              <a:t>Denkstappen</a:t>
            </a:r>
          </a:p>
        </p:txBody>
      </p:sp>
      <p:sp>
        <p:nvSpPr>
          <p:cNvPr id="78" name="Shape 78"/>
          <p:cNvSpPr/>
          <p:nvPr/>
        </p:nvSpPr>
        <p:spPr>
          <a:xfrm>
            <a:off x="1092200" y="6223000"/>
            <a:ext cx="3805238" cy="1270000"/>
          </a:xfrm>
          <a:prstGeom prst="roundRect">
            <a:avLst>
              <a:gd name="adj" fmla="val 15000"/>
            </a:avLst>
          </a:prstGeom>
          <a:solidFill>
            <a:srgbClr val="FFFFFF"/>
          </a:solidFill>
          <a:ln w="228600">
            <a:solidFill>
              <a:srgbClr val="EC5D57"/>
            </a:solidFill>
            <a:miter lim="400000"/>
          </a:ln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 anchor="ctr"/>
          <a:lstStyle>
            <a:lvl1pPr>
              <a:defRPr b="1" sz="6200"/>
            </a:lvl1pPr>
          </a:lstStyle>
          <a:p>
            <a:pPr lvl="0">
              <a:defRPr b="0" sz="1800"/>
            </a:pPr>
            <a:r>
              <a:rPr b="1" sz="6200"/>
              <a:t>VRAAG</a:t>
            </a:r>
          </a:p>
        </p:txBody>
      </p:sp>
      <p:sp>
        <p:nvSpPr>
          <p:cNvPr id="79" name="Shape 79"/>
          <p:cNvSpPr/>
          <p:nvPr/>
        </p:nvSpPr>
        <p:spPr>
          <a:xfrm>
            <a:off x="19126200" y="6223000"/>
            <a:ext cx="3805238" cy="1270000"/>
          </a:xfrm>
          <a:prstGeom prst="roundRect">
            <a:avLst>
              <a:gd name="adj" fmla="val 15000"/>
            </a:avLst>
          </a:prstGeom>
          <a:solidFill>
            <a:srgbClr val="FFFFFF"/>
          </a:solidFill>
          <a:ln w="228600">
            <a:solidFill>
              <a:srgbClr val="00882B"/>
            </a:solidFill>
            <a:miter lim="400000"/>
          </a:ln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 anchor="ctr"/>
          <a:lstStyle>
            <a:lvl1pPr>
              <a:defRPr b="1" sz="4400"/>
            </a:lvl1pPr>
          </a:lstStyle>
          <a:p>
            <a:pPr lvl="0">
              <a:defRPr b="0" sz="1800"/>
            </a:pPr>
            <a:r>
              <a:rPr b="1" sz="4400"/>
              <a:t>ANTWOORD</a:t>
            </a:r>
          </a:p>
        </p:txBody>
      </p:sp>
    </p:spTree>
  </p:cSld>
  <p:clrMapOvr>
    <a:masterClrMapping/>
  </p:clrMapOvr>
  <p:transition spd="med" advClick="1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/>
          <p:nvPr/>
        </p:nvSpPr>
        <p:spPr>
          <a:xfrm>
            <a:off x="653414" y="431799"/>
            <a:ext cx="3925571" cy="863601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0" tIns="0" rIns="0" bIns="0" anchor="ctr">
            <a:spAutoFit/>
          </a:bodyPr>
          <a:lstStyle/>
          <a:p>
            <a:pPr lvl="0">
              <a:defRPr sz="1800"/>
            </a:pPr>
            <a:r>
              <a:rPr sz="5000"/>
              <a:t>Denkstappen</a:t>
            </a:r>
          </a:p>
        </p:txBody>
      </p:sp>
      <p:sp>
        <p:nvSpPr>
          <p:cNvPr id="82" name="Shape 82"/>
          <p:cNvSpPr/>
          <p:nvPr/>
        </p:nvSpPr>
        <p:spPr>
          <a:xfrm>
            <a:off x="1092200" y="6223000"/>
            <a:ext cx="3805238" cy="1270000"/>
          </a:xfrm>
          <a:prstGeom prst="roundRect">
            <a:avLst>
              <a:gd name="adj" fmla="val 15000"/>
            </a:avLst>
          </a:prstGeom>
          <a:solidFill>
            <a:srgbClr val="FFFFFF"/>
          </a:solidFill>
          <a:ln w="228600">
            <a:solidFill>
              <a:srgbClr val="EC5D57"/>
            </a:solidFill>
            <a:miter lim="400000"/>
          </a:ln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 anchor="ctr"/>
          <a:lstStyle>
            <a:lvl1pPr>
              <a:defRPr b="1" sz="6200"/>
            </a:lvl1pPr>
          </a:lstStyle>
          <a:p>
            <a:pPr lvl="0">
              <a:defRPr b="0" sz="1800"/>
            </a:pPr>
            <a:r>
              <a:rPr b="1" sz="6200"/>
              <a:t>VRAAG</a:t>
            </a:r>
          </a:p>
        </p:txBody>
      </p:sp>
      <p:sp>
        <p:nvSpPr>
          <p:cNvPr id="83" name="Shape 83"/>
          <p:cNvSpPr/>
          <p:nvPr/>
        </p:nvSpPr>
        <p:spPr>
          <a:xfrm>
            <a:off x="19126200" y="6223000"/>
            <a:ext cx="3805238" cy="1270000"/>
          </a:xfrm>
          <a:prstGeom prst="roundRect">
            <a:avLst>
              <a:gd name="adj" fmla="val 15000"/>
            </a:avLst>
          </a:prstGeom>
          <a:solidFill>
            <a:srgbClr val="FFFFFF"/>
          </a:solidFill>
          <a:ln w="228600">
            <a:solidFill>
              <a:srgbClr val="00882B"/>
            </a:solidFill>
            <a:miter lim="400000"/>
          </a:ln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 anchor="ctr"/>
          <a:lstStyle>
            <a:lvl1pPr>
              <a:defRPr b="1" sz="4400"/>
            </a:lvl1pPr>
          </a:lstStyle>
          <a:p>
            <a:pPr lvl="0">
              <a:defRPr b="0" sz="1800"/>
            </a:pPr>
            <a:r>
              <a:rPr b="1" sz="4400"/>
              <a:t>ANTWOORD</a:t>
            </a:r>
          </a:p>
        </p:txBody>
      </p:sp>
      <p:sp>
        <p:nvSpPr>
          <p:cNvPr id="84" name="Shape 84"/>
          <p:cNvSpPr/>
          <p:nvPr/>
        </p:nvSpPr>
        <p:spPr>
          <a:xfrm>
            <a:off x="12979400" y="4737100"/>
            <a:ext cx="3805238" cy="1270000"/>
          </a:xfrm>
          <a:prstGeom prst="roundRect">
            <a:avLst>
              <a:gd name="adj" fmla="val 15000"/>
            </a:avLst>
          </a:prstGeom>
          <a:solidFill>
            <a:srgbClr val="FFFFFF"/>
          </a:solidFill>
          <a:ln w="228600">
            <a:solidFill>
              <a:srgbClr val="0365C0"/>
            </a:solidFill>
            <a:miter lim="400000"/>
          </a:ln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 anchor="ctr"/>
          <a:lstStyle>
            <a:lvl1pPr>
              <a:defRPr b="1" sz="6000"/>
            </a:lvl1pPr>
          </a:lstStyle>
          <a:p>
            <a:pPr lvl="0">
              <a:defRPr b="0" sz="1800"/>
            </a:pPr>
            <a:r>
              <a:rPr b="1" sz="6000"/>
              <a:t>S</a:t>
            </a:r>
          </a:p>
        </p:txBody>
      </p:sp>
      <p:sp>
        <p:nvSpPr>
          <p:cNvPr id="85" name="Shape 85"/>
          <p:cNvSpPr/>
          <p:nvPr/>
        </p:nvSpPr>
        <p:spPr>
          <a:xfrm>
            <a:off x="12979400" y="977900"/>
            <a:ext cx="3805238" cy="1270000"/>
          </a:xfrm>
          <a:prstGeom prst="roundRect">
            <a:avLst>
              <a:gd name="adj" fmla="val 15000"/>
            </a:avLst>
          </a:prstGeom>
          <a:solidFill>
            <a:srgbClr val="FFFFFF"/>
          </a:solidFill>
          <a:ln w="228600">
            <a:solidFill>
              <a:srgbClr val="0365C0"/>
            </a:solidFill>
            <a:miter lim="400000"/>
          </a:ln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 anchor="ctr"/>
          <a:lstStyle>
            <a:lvl1pPr>
              <a:defRPr b="1" sz="6000"/>
            </a:lvl1pPr>
          </a:lstStyle>
          <a:p>
            <a:pPr lvl="0">
              <a:defRPr b="0" sz="1800"/>
            </a:pPr>
            <a:r>
              <a:rPr b="1" sz="6000"/>
              <a:t>R</a:t>
            </a:r>
          </a:p>
        </p:txBody>
      </p:sp>
      <p:sp>
        <p:nvSpPr>
          <p:cNvPr id="86" name="Shape 86"/>
          <p:cNvSpPr/>
          <p:nvPr/>
        </p:nvSpPr>
        <p:spPr>
          <a:xfrm>
            <a:off x="12979400" y="9601200"/>
            <a:ext cx="3805238" cy="1270000"/>
          </a:xfrm>
          <a:prstGeom prst="roundRect">
            <a:avLst>
              <a:gd name="adj" fmla="val 15000"/>
            </a:avLst>
          </a:prstGeom>
          <a:solidFill>
            <a:srgbClr val="FFFFFF"/>
          </a:solidFill>
          <a:ln w="228600">
            <a:solidFill>
              <a:srgbClr val="0365C0"/>
            </a:solidFill>
            <a:miter lim="400000"/>
          </a:ln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 anchor="ctr"/>
          <a:lstStyle>
            <a:lvl1pPr>
              <a:defRPr b="1" sz="6000"/>
            </a:lvl1pPr>
          </a:lstStyle>
          <a:p>
            <a:pPr lvl="0">
              <a:defRPr b="0" sz="1800"/>
            </a:pPr>
            <a:r>
              <a:rPr b="1" sz="6000"/>
              <a:t>T</a:t>
            </a:r>
          </a:p>
        </p:txBody>
      </p:sp>
      <p:sp>
        <p:nvSpPr>
          <p:cNvPr id="87" name="Shape 87"/>
          <p:cNvSpPr/>
          <p:nvPr/>
        </p:nvSpPr>
        <p:spPr>
          <a:xfrm>
            <a:off x="16780680" y="2188269"/>
            <a:ext cx="2414775" cy="3926945"/>
          </a:xfrm>
          <a:prstGeom prst="line">
            <a:avLst/>
          </a:prstGeom>
          <a:ln w="152400">
            <a:solidFill>
              <a:srgbClr val="0365C0"/>
            </a:solidFill>
            <a:miter lim="400000"/>
            <a:tailEnd type="triangle"/>
          </a:ln>
        </p:spPr>
        <p:txBody>
          <a:bodyPr lIns="0" tIns="0" rIns="0" bIns="0" anchor="ctr"/>
          <a:lstStyle/>
          <a:p>
            <a:pPr lvl="0">
              <a:defRPr sz="3200"/>
            </a:pPr>
          </a:p>
        </p:txBody>
      </p:sp>
      <p:sp>
        <p:nvSpPr>
          <p:cNvPr id="88" name="Shape 88"/>
          <p:cNvSpPr/>
          <p:nvPr/>
        </p:nvSpPr>
        <p:spPr>
          <a:xfrm flipV="1">
            <a:off x="16631641" y="7535578"/>
            <a:ext cx="2431603" cy="2226952"/>
          </a:xfrm>
          <a:prstGeom prst="line">
            <a:avLst/>
          </a:prstGeom>
          <a:ln w="152400">
            <a:solidFill>
              <a:srgbClr val="0365C0"/>
            </a:solidFill>
            <a:miter lim="400000"/>
            <a:tailEnd type="triangle"/>
          </a:ln>
        </p:spPr>
        <p:txBody>
          <a:bodyPr lIns="0" tIns="0" rIns="0" bIns="0" anchor="ctr"/>
          <a:lstStyle/>
          <a:p>
            <a:pPr lvl="0">
              <a:defRPr sz="3200"/>
            </a:pPr>
          </a:p>
        </p:txBody>
      </p:sp>
      <p:sp>
        <p:nvSpPr>
          <p:cNvPr id="89" name="Shape 89"/>
          <p:cNvSpPr/>
          <p:nvPr/>
        </p:nvSpPr>
        <p:spPr>
          <a:xfrm>
            <a:off x="16906490" y="5368134"/>
            <a:ext cx="2142609" cy="1626040"/>
          </a:xfrm>
          <a:prstGeom prst="line">
            <a:avLst/>
          </a:prstGeom>
          <a:ln w="152400">
            <a:solidFill>
              <a:srgbClr val="0365C0"/>
            </a:solidFill>
            <a:miter lim="400000"/>
            <a:tailEnd type="triangle"/>
          </a:ln>
        </p:spPr>
        <p:txBody>
          <a:bodyPr lIns="0" tIns="0" rIns="0" bIns="0" anchor="ctr"/>
          <a:lstStyle/>
          <a:p>
            <a:pPr lvl="0">
              <a:defRPr sz="3200"/>
            </a:pPr>
          </a:p>
        </p:txBody>
      </p:sp>
      <p:sp>
        <p:nvSpPr>
          <p:cNvPr id="90" name="Shape 90"/>
          <p:cNvSpPr/>
          <p:nvPr/>
        </p:nvSpPr>
        <p:spPr>
          <a:xfrm>
            <a:off x="11099800" y="1612900"/>
            <a:ext cx="1834162" cy="0"/>
          </a:xfrm>
          <a:prstGeom prst="line">
            <a:avLst/>
          </a:prstGeom>
          <a:ln w="152400">
            <a:solidFill>
              <a:srgbClr val="0365C0"/>
            </a:solidFill>
            <a:miter lim="400000"/>
            <a:tailEnd type="triangle"/>
          </a:ln>
        </p:spPr>
        <p:txBody>
          <a:bodyPr lIns="0" tIns="0" rIns="0" bIns="0" anchor="ctr"/>
          <a:lstStyle/>
          <a:p>
            <a:pPr lvl="0">
              <a:defRPr sz="3200"/>
            </a:pPr>
          </a:p>
        </p:txBody>
      </p:sp>
      <p:sp>
        <p:nvSpPr>
          <p:cNvPr id="91" name="Shape 91"/>
          <p:cNvSpPr/>
          <p:nvPr/>
        </p:nvSpPr>
        <p:spPr>
          <a:xfrm>
            <a:off x="11094738" y="10236200"/>
            <a:ext cx="1834162" cy="0"/>
          </a:xfrm>
          <a:prstGeom prst="line">
            <a:avLst/>
          </a:prstGeom>
          <a:ln w="152400">
            <a:solidFill>
              <a:srgbClr val="0365C0"/>
            </a:solidFill>
            <a:miter lim="400000"/>
            <a:tailEnd type="triangle"/>
          </a:ln>
        </p:spPr>
        <p:txBody>
          <a:bodyPr lIns="0" tIns="0" rIns="0" bIns="0" anchor="ctr"/>
          <a:lstStyle/>
          <a:p>
            <a:pPr lvl="0">
              <a:defRPr sz="3200"/>
            </a:pPr>
          </a:p>
        </p:txBody>
      </p:sp>
      <p:sp>
        <p:nvSpPr>
          <p:cNvPr id="92" name="Shape 92"/>
          <p:cNvSpPr/>
          <p:nvPr/>
        </p:nvSpPr>
        <p:spPr>
          <a:xfrm>
            <a:off x="11107438" y="5499100"/>
            <a:ext cx="1834162" cy="0"/>
          </a:xfrm>
          <a:prstGeom prst="line">
            <a:avLst/>
          </a:prstGeom>
          <a:ln w="152400">
            <a:solidFill>
              <a:srgbClr val="0365C0"/>
            </a:solidFill>
            <a:miter lim="400000"/>
            <a:tailEnd type="triangle"/>
          </a:ln>
        </p:spPr>
        <p:txBody>
          <a:bodyPr lIns="0" tIns="0" rIns="0" bIns="0" anchor="ctr"/>
          <a:lstStyle/>
          <a:p>
            <a:pPr lvl="0">
              <a:defRPr sz="3200"/>
            </a:pPr>
          </a:p>
        </p:txBody>
      </p:sp>
    </p:spTree>
  </p:cSld>
  <p:clrMapOvr>
    <a:masterClrMapping/>
  </p:clrMapOvr>
  <p:transition spd="med" advClick="1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Shape 94"/>
          <p:cNvSpPr/>
          <p:nvPr/>
        </p:nvSpPr>
        <p:spPr>
          <a:xfrm>
            <a:off x="653414" y="431799"/>
            <a:ext cx="3925571" cy="863601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0" tIns="0" rIns="0" bIns="0" anchor="ctr">
            <a:spAutoFit/>
          </a:bodyPr>
          <a:lstStyle/>
          <a:p>
            <a:pPr lvl="0">
              <a:defRPr sz="1800"/>
            </a:pPr>
            <a:r>
              <a:rPr sz="5000"/>
              <a:t>Denkstappen</a:t>
            </a:r>
          </a:p>
        </p:txBody>
      </p:sp>
      <p:sp>
        <p:nvSpPr>
          <p:cNvPr id="95" name="Shape 95"/>
          <p:cNvSpPr/>
          <p:nvPr/>
        </p:nvSpPr>
        <p:spPr>
          <a:xfrm>
            <a:off x="1092200" y="6223000"/>
            <a:ext cx="3805238" cy="1270000"/>
          </a:xfrm>
          <a:prstGeom prst="roundRect">
            <a:avLst>
              <a:gd name="adj" fmla="val 15000"/>
            </a:avLst>
          </a:prstGeom>
          <a:solidFill>
            <a:srgbClr val="FFFFFF"/>
          </a:solidFill>
          <a:ln w="228600">
            <a:solidFill>
              <a:srgbClr val="EC5D57"/>
            </a:solidFill>
            <a:miter lim="400000"/>
          </a:ln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 anchor="ctr"/>
          <a:lstStyle>
            <a:lvl1pPr>
              <a:defRPr b="1" sz="6200"/>
            </a:lvl1pPr>
          </a:lstStyle>
          <a:p>
            <a:pPr lvl="0">
              <a:defRPr b="0" sz="1800"/>
            </a:pPr>
            <a:r>
              <a:rPr b="1" sz="6200"/>
              <a:t>VRAAG</a:t>
            </a:r>
          </a:p>
        </p:txBody>
      </p:sp>
      <p:sp>
        <p:nvSpPr>
          <p:cNvPr id="96" name="Shape 96"/>
          <p:cNvSpPr/>
          <p:nvPr/>
        </p:nvSpPr>
        <p:spPr>
          <a:xfrm>
            <a:off x="19126200" y="6223000"/>
            <a:ext cx="3805238" cy="1270000"/>
          </a:xfrm>
          <a:prstGeom prst="roundRect">
            <a:avLst>
              <a:gd name="adj" fmla="val 15000"/>
            </a:avLst>
          </a:prstGeom>
          <a:solidFill>
            <a:srgbClr val="FFFFFF"/>
          </a:solidFill>
          <a:ln w="228600">
            <a:solidFill>
              <a:srgbClr val="00882B"/>
            </a:solidFill>
            <a:miter lim="400000"/>
          </a:ln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 anchor="ctr"/>
          <a:lstStyle>
            <a:lvl1pPr>
              <a:defRPr b="1" sz="4400"/>
            </a:lvl1pPr>
          </a:lstStyle>
          <a:p>
            <a:pPr lvl="0">
              <a:defRPr b="0" sz="1800"/>
            </a:pPr>
            <a:r>
              <a:rPr b="1" sz="4400"/>
              <a:t>ANTWOORD</a:t>
            </a:r>
          </a:p>
        </p:txBody>
      </p:sp>
      <p:sp>
        <p:nvSpPr>
          <p:cNvPr id="97" name="Shape 97"/>
          <p:cNvSpPr/>
          <p:nvPr/>
        </p:nvSpPr>
        <p:spPr>
          <a:xfrm>
            <a:off x="6350000" y="2844800"/>
            <a:ext cx="3805238" cy="1270000"/>
          </a:xfrm>
          <a:prstGeom prst="roundRect">
            <a:avLst>
              <a:gd name="adj" fmla="val 15000"/>
            </a:avLst>
          </a:prstGeom>
          <a:solidFill>
            <a:srgbClr val="FFFFFF"/>
          </a:solidFill>
          <a:ln w="228600">
            <a:solidFill>
              <a:srgbClr val="F39019"/>
            </a:solidFill>
            <a:miter lim="400000"/>
          </a:ln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 anchor="ctr"/>
          <a:lstStyle>
            <a:lvl1pPr>
              <a:defRPr b="1" sz="6000"/>
            </a:lvl1pPr>
          </a:lstStyle>
          <a:p>
            <a:pPr lvl="0">
              <a:defRPr b="0" sz="1800"/>
            </a:pPr>
            <a:r>
              <a:rPr b="1" sz="6000"/>
              <a:t>A</a:t>
            </a:r>
          </a:p>
        </p:txBody>
      </p:sp>
      <p:sp>
        <p:nvSpPr>
          <p:cNvPr id="98" name="Shape 98"/>
          <p:cNvSpPr/>
          <p:nvPr/>
        </p:nvSpPr>
        <p:spPr>
          <a:xfrm>
            <a:off x="6350000" y="6223000"/>
            <a:ext cx="3805238" cy="1270000"/>
          </a:xfrm>
          <a:prstGeom prst="roundRect">
            <a:avLst>
              <a:gd name="adj" fmla="val 15000"/>
            </a:avLst>
          </a:prstGeom>
          <a:solidFill>
            <a:srgbClr val="FFFFFF"/>
          </a:solidFill>
          <a:ln w="228600">
            <a:solidFill>
              <a:srgbClr val="F39019"/>
            </a:solidFill>
            <a:miter lim="400000"/>
          </a:ln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 anchor="ctr"/>
          <a:lstStyle>
            <a:lvl1pPr>
              <a:defRPr b="1" sz="6000"/>
            </a:lvl1pPr>
          </a:lstStyle>
          <a:p>
            <a:pPr lvl="0">
              <a:defRPr b="0" sz="1800"/>
            </a:pPr>
            <a:r>
              <a:rPr b="1" sz="6000"/>
              <a:t>B</a:t>
            </a:r>
          </a:p>
        </p:txBody>
      </p:sp>
      <p:sp>
        <p:nvSpPr>
          <p:cNvPr id="99" name="Shape 99"/>
          <p:cNvSpPr/>
          <p:nvPr/>
        </p:nvSpPr>
        <p:spPr>
          <a:xfrm>
            <a:off x="6350000" y="9601200"/>
            <a:ext cx="3805238" cy="1270000"/>
          </a:xfrm>
          <a:prstGeom prst="roundRect">
            <a:avLst>
              <a:gd name="adj" fmla="val 15000"/>
            </a:avLst>
          </a:prstGeom>
          <a:solidFill>
            <a:srgbClr val="FFFFFF"/>
          </a:solidFill>
          <a:ln w="228600">
            <a:solidFill>
              <a:srgbClr val="F39019"/>
            </a:solidFill>
            <a:miter lim="400000"/>
          </a:ln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 anchor="ctr"/>
          <a:lstStyle>
            <a:lvl1pPr>
              <a:defRPr b="1" sz="6000"/>
            </a:lvl1pPr>
          </a:lstStyle>
          <a:p>
            <a:pPr lvl="0">
              <a:defRPr b="0" sz="1800"/>
            </a:pPr>
            <a:r>
              <a:rPr b="1" sz="6000"/>
              <a:t>C</a:t>
            </a:r>
          </a:p>
        </p:txBody>
      </p:sp>
      <p:sp>
        <p:nvSpPr>
          <p:cNvPr id="100" name="Shape 100"/>
          <p:cNvSpPr/>
          <p:nvPr/>
        </p:nvSpPr>
        <p:spPr>
          <a:xfrm>
            <a:off x="12979400" y="4737100"/>
            <a:ext cx="3805238" cy="1270000"/>
          </a:xfrm>
          <a:prstGeom prst="roundRect">
            <a:avLst>
              <a:gd name="adj" fmla="val 15000"/>
            </a:avLst>
          </a:prstGeom>
          <a:solidFill>
            <a:srgbClr val="FFFFFF"/>
          </a:solidFill>
          <a:ln w="228600">
            <a:solidFill>
              <a:srgbClr val="0365C0"/>
            </a:solidFill>
            <a:miter lim="400000"/>
          </a:ln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 anchor="ctr"/>
          <a:lstStyle>
            <a:lvl1pPr>
              <a:defRPr b="1" sz="6000"/>
            </a:lvl1pPr>
          </a:lstStyle>
          <a:p>
            <a:pPr lvl="0">
              <a:defRPr b="0" sz="1800"/>
            </a:pPr>
            <a:r>
              <a:rPr b="1" sz="6000"/>
              <a:t>S</a:t>
            </a:r>
          </a:p>
        </p:txBody>
      </p:sp>
      <p:sp>
        <p:nvSpPr>
          <p:cNvPr id="101" name="Shape 101"/>
          <p:cNvSpPr/>
          <p:nvPr/>
        </p:nvSpPr>
        <p:spPr>
          <a:xfrm>
            <a:off x="12979400" y="977900"/>
            <a:ext cx="3805238" cy="1270000"/>
          </a:xfrm>
          <a:prstGeom prst="roundRect">
            <a:avLst>
              <a:gd name="adj" fmla="val 15000"/>
            </a:avLst>
          </a:prstGeom>
          <a:solidFill>
            <a:srgbClr val="FFFFFF"/>
          </a:solidFill>
          <a:ln w="228600">
            <a:solidFill>
              <a:srgbClr val="0365C0"/>
            </a:solidFill>
            <a:miter lim="400000"/>
          </a:ln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 anchor="ctr"/>
          <a:lstStyle>
            <a:lvl1pPr>
              <a:defRPr b="1" sz="6000"/>
            </a:lvl1pPr>
          </a:lstStyle>
          <a:p>
            <a:pPr lvl="0">
              <a:defRPr b="0" sz="1800"/>
            </a:pPr>
            <a:r>
              <a:rPr b="1" sz="6000"/>
              <a:t>R</a:t>
            </a:r>
          </a:p>
        </p:txBody>
      </p:sp>
      <p:sp>
        <p:nvSpPr>
          <p:cNvPr id="102" name="Shape 102"/>
          <p:cNvSpPr/>
          <p:nvPr/>
        </p:nvSpPr>
        <p:spPr>
          <a:xfrm>
            <a:off x="12979400" y="9601200"/>
            <a:ext cx="3805238" cy="1270000"/>
          </a:xfrm>
          <a:prstGeom prst="roundRect">
            <a:avLst>
              <a:gd name="adj" fmla="val 15000"/>
            </a:avLst>
          </a:prstGeom>
          <a:solidFill>
            <a:srgbClr val="FFFFFF"/>
          </a:solidFill>
          <a:ln w="228600">
            <a:solidFill>
              <a:srgbClr val="0365C0"/>
            </a:solidFill>
            <a:miter lim="400000"/>
          </a:ln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 anchor="ctr"/>
          <a:lstStyle>
            <a:lvl1pPr>
              <a:defRPr b="1" sz="6000"/>
            </a:lvl1pPr>
          </a:lstStyle>
          <a:p>
            <a:pPr lvl="0">
              <a:defRPr b="0" sz="1800"/>
            </a:pPr>
            <a:r>
              <a:rPr b="1" sz="6000"/>
              <a:t>T</a:t>
            </a:r>
          </a:p>
        </p:txBody>
      </p:sp>
      <p:sp>
        <p:nvSpPr>
          <p:cNvPr id="103" name="Shape 103"/>
          <p:cNvSpPr/>
          <p:nvPr/>
        </p:nvSpPr>
        <p:spPr>
          <a:xfrm flipV="1">
            <a:off x="4927599" y="4097698"/>
            <a:ext cx="1391247" cy="2125303"/>
          </a:xfrm>
          <a:prstGeom prst="line">
            <a:avLst/>
          </a:prstGeom>
          <a:ln w="152400">
            <a:solidFill>
              <a:srgbClr val="F39019"/>
            </a:solidFill>
            <a:miter lim="400000"/>
            <a:tailEnd type="triangle"/>
          </a:ln>
        </p:spPr>
        <p:txBody>
          <a:bodyPr lIns="0" tIns="0" rIns="0" bIns="0" anchor="ctr"/>
          <a:lstStyle/>
          <a:p>
            <a:pPr lvl="0">
              <a:defRPr sz="3200"/>
            </a:pPr>
          </a:p>
        </p:txBody>
      </p:sp>
      <p:sp>
        <p:nvSpPr>
          <p:cNvPr id="104" name="Shape 104"/>
          <p:cNvSpPr/>
          <p:nvPr/>
        </p:nvSpPr>
        <p:spPr>
          <a:xfrm>
            <a:off x="4926057" y="7440373"/>
            <a:ext cx="1395151" cy="2136875"/>
          </a:xfrm>
          <a:prstGeom prst="line">
            <a:avLst/>
          </a:prstGeom>
          <a:ln w="152400">
            <a:solidFill>
              <a:srgbClr val="F39019"/>
            </a:solidFill>
            <a:miter lim="400000"/>
            <a:tailEnd type="triangle"/>
          </a:ln>
        </p:spPr>
        <p:txBody>
          <a:bodyPr lIns="0" tIns="0" rIns="0" bIns="0" anchor="ctr"/>
          <a:lstStyle/>
          <a:p>
            <a:pPr lvl="0">
              <a:defRPr sz="3200"/>
            </a:pPr>
          </a:p>
        </p:txBody>
      </p:sp>
      <p:sp>
        <p:nvSpPr>
          <p:cNvPr id="105" name="Shape 105"/>
          <p:cNvSpPr/>
          <p:nvPr/>
        </p:nvSpPr>
        <p:spPr>
          <a:xfrm>
            <a:off x="5013449" y="6831462"/>
            <a:ext cx="1220540" cy="1"/>
          </a:xfrm>
          <a:prstGeom prst="line">
            <a:avLst/>
          </a:prstGeom>
          <a:ln w="152400">
            <a:solidFill>
              <a:srgbClr val="F39019"/>
            </a:solidFill>
            <a:miter lim="400000"/>
            <a:tailEnd type="triangle"/>
          </a:ln>
        </p:spPr>
        <p:txBody>
          <a:bodyPr lIns="0" tIns="0" rIns="0" bIns="0" anchor="ctr"/>
          <a:lstStyle/>
          <a:p>
            <a:pPr lvl="0">
              <a:defRPr sz="3200"/>
            </a:pPr>
          </a:p>
        </p:txBody>
      </p:sp>
      <p:sp>
        <p:nvSpPr>
          <p:cNvPr id="106" name="Shape 106"/>
          <p:cNvSpPr/>
          <p:nvPr/>
        </p:nvSpPr>
        <p:spPr>
          <a:xfrm>
            <a:off x="16780680" y="2188269"/>
            <a:ext cx="2414775" cy="3926945"/>
          </a:xfrm>
          <a:prstGeom prst="line">
            <a:avLst/>
          </a:prstGeom>
          <a:ln w="152400">
            <a:solidFill>
              <a:srgbClr val="0365C0"/>
            </a:solidFill>
            <a:miter lim="400000"/>
            <a:tailEnd type="triangle"/>
          </a:ln>
        </p:spPr>
        <p:txBody>
          <a:bodyPr lIns="0" tIns="0" rIns="0" bIns="0" anchor="ctr"/>
          <a:lstStyle/>
          <a:p>
            <a:pPr lvl="0">
              <a:defRPr sz="3200"/>
            </a:pPr>
          </a:p>
        </p:txBody>
      </p:sp>
      <p:sp>
        <p:nvSpPr>
          <p:cNvPr id="107" name="Shape 107"/>
          <p:cNvSpPr/>
          <p:nvPr/>
        </p:nvSpPr>
        <p:spPr>
          <a:xfrm flipV="1">
            <a:off x="16631641" y="7535578"/>
            <a:ext cx="2431603" cy="2226952"/>
          </a:xfrm>
          <a:prstGeom prst="line">
            <a:avLst/>
          </a:prstGeom>
          <a:ln w="152400">
            <a:solidFill>
              <a:srgbClr val="0365C0"/>
            </a:solidFill>
            <a:miter lim="400000"/>
            <a:tailEnd type="triangle"/>
          </a:ln>
        </p:spPr>
        <p:txBody>
          <a:bodyPr lIns="0" tIns="0" rIns="0" bIns="0" anchor="ctr"/>
          <a:lstStyle/>
          <a:p>
            <a:pPr lvl="0">
              <a:defRPr sz="3200"/>
            </a:pPr>
          </a:p>
        </p:txBody>
      </p:sp>
      <p:sp>
        <p:nvSpPr>
          <p:cNvPr id="108" name="Shape 108"/>
          <p:cNvSpPr/>
          <p:nvPr/>
        </p:nvSpPr>
        <p:spPr>
          <a:xfrm>
            <a:off x="16906490" y="5368134"/>
            <a:ext cx="2142609" cy="1626040"/>
          </a:xfrm>
          <a:prstGeom prst="line">
            <a:avLst/>
          </a:prstGeom>
          <a:ln w="152400">
            <a:solidFill>
              <a:srgbClr val="0365C0"/>
            </a:solidFill>
            <a:miter lim="400000"/>
            <a:tailEnd type="triangle"/>
          </a:ln>
        </p:spPr>
        <p:txBody>
          <a:bodyPr lIns="0" tIns="0" rIns="0" bIns="0" anchor="ctr"/>
          <a:lstStyle/>
          <a:p>
            <a:pPr lvl="0">
              <a:defRPr sz="3200"/>
            </a:pPr>
          </a:p>
        </p:txBody>
      </p:sp>
      <p:sp>
        <p:nvSpPr>
          <p:cNvPr id="109" name="Shape 109"/>
          <p:cNvSpPr/>
          <p:nvPr/>
        </p:nvSpPr>
        <p:spPr>
          <a:xfrm>
            <a:off x="11099800" y="1612900"/>
            <a:ext cx="1834162" cy="0"/>
          </a:xfrm>
          <a:prstGeom prst="line">
            <a:avLst/>
          </a:prstGeom>
          <a:ln w="152400">
            <a:solidFill>
              <a:srgbClr val="0365C0"/>
            </a:solidFill>
            <a:miter lim="400000"/>
            <a:tailEnd type="triangle"/>
          </a:ln>
        </p:spPr>
        <p:txBody>
          <a:bodyPr lIns="0" tIns="0" rIns="0" bIns="0" anchor="ctr"/>
          <a:lstStyle/>
          <a:p>
            <a:pPr lvl="0">
              <a:defRPr sz="3200"/>
            </a:pPr>
          </a:p>
        </p:txBody>
      </p:sp>
      <p:sp>
        <p:nvSpPr>
          <p:cNvPr id="110" name="Shape 110"/>
          <p:cNvSpPr/>
          <p:nvPr/>
        </p:nvSpPr>
        <p:spPr>
          <a:xfrm>
            <a:off x="10261600" y="6858000"/>
            <a:ext cx="1834162" cy="0"/>
          </a:xfrm>
          <a:prstGeom prst="line">
            <a:avLst/>
          </a:prstGeom>
          <a:ln w="152400">
            <a:solidFill>
              <a:srgbClr val="F39019"/>
            </a:solidFill>
            <a:miter lim="400000"/>
            <a:tailEnd type="triangle"/>
          </a:ln>
        </p:spPr>
        <p:txBody>
          <a:bodyPr lIns="0" tIns="0" rIns="0" bIns="0" anchor="ctr"/>
          <a:lstStyle/>
          <a:p>
            <a:pPr lvl="0">
              <a:defRPr sz="3200"/>
            </a:pPr>
          </a:p>
        </p:txBody>
      </p:sp>
      <p:sp>
        <p:nvSpPr>
          <p:cNvPr id="111" name="Shape 111"/>
          <p:cNvSpPr/>
          <p:nvPr/>
        </p:nvSpPr>
        <p:spPr>
          <a:xfrm>
            <a:off x="10248900" y="3492500"/>
            <a:ext cx="1834162" cy="0"/>
          </a:xfrm>
          <a:prstGeom prst="line">
            <a:avLst/>
          </a:prstGeom>
          <a:ln w="152400">
            <a:solidFill>
              <a:srgbClr val="F39019"/>
            </a:solidFill>
            <a:miter lim="400000"/>
            <a:tailEnd type="triangle"/>
          </a:ln>
        </p:spPr>
        <p:txBody>
          <a:bodyPr lIns="0" tIns="0" rIns="0" bIns="0" anchor="ctr"/>
          <a:lstStyle/>
          <a:p>
            <a:pPr lvl="0">
              <a:defRPr sz="3200"/>
            </a:pPr>
          </a:p>
        </p:txBody>
      </p:sp>
      <p:sp>
        <p:nvSpPr>
          <p:cNvPr id="112" name="Shape 112"/>
          <p:cNvSpPr/>
          <p:nvPr/>
        </p:nvSpPr>
        <p:spPr>
          <a:xfrm>
            <a:off x="11094738" y="10236200"/>
            <a:ext cx="1834162" cy="0"/>
          </a:xfrm>
          <a:prstGeom prst="line">
            <a:avLst/>
          </a:prstGeom>
          <a:ln w="152400">
            <a:solidFill>
              <a:srgbClr val="0365C0"/>
            </a:solidFill>
            <a:miter lim="400000"/>
            <a:tailEnd type="triangle"/>
          </a:ln>
        </p:spPr>
        <p:txBody>
          <a:bodyPr lIns="0" tIns="0" rIns="0" bIns="0" anchor="ctr"/>
          <a:lstStyle/>
          <a:p>
            <a:pPr lvl="0">
              <a:defRPr sz="3200"/>
            </a:pPr>
          </a:p>
        </p:txBody>
      </p:sp>
      <p:sp>
        <p:nvSpPr>
          <p:cNvPr id="113" name="Shape 113"/>
          <p:cNvSpPr/>
          <p:nvPr/>
        </p:nvSpPr>
        <p:spPr>
          <a:xfrm>
            <a:off x="11107438" y="5499100"/>
            <a:ext cx="1834162" cy="0"/>
          </a:xfrm>
          <a:prstGeom prst="line">
            <a:avLst/>
          </a:prstGeom>
          <a:ln w="152400">
            <a:solidFill>
              <a:srgbClr val="0365C0"/>
            </a:solidFill>
            <a:miter lim="400000"/>
            <a:tailEnd type="triangle"/>
          </a:ln>
        </p:spPr>
        <p:txBody>
          <a:bodyPr lIns="0" tIns="0" rIns="0" bIns="0" anchor="ctr"/>
          <a:lstStyle/>
          <a:p>
            <a:pPr lvl="0">
              <a:defRPr sz="3200"/>
            </a:pPr>
          </a:p>
        </p:txBody>
      </p:sp>
      <p:sp>
        <p:nvSpPr>
          <p:cNvPr id="114" name="Shape 114"/>
          <p:cNvSpPr/>
          <p:nvPr/>
        </p:nvSpPr>
        <p:spPr>
          <a:xfrm>
            <a:off x="10261600" y="10236200"/>
            <a:ext cx="1834162" cy="0"/>
          </a:xfrm>
          <a:prstGeom prst="line">
            <a:avLst/>
          </a:prstGeom>
          <a:ln w="152400">
            <a:solidFill>
              <a:srgbClr val="F39019"/>
            </a:solidFill>
            <a:miter lim="400000"/>
            <a:tailEnd type="triangle"/>
          </a:ln>
        </p:spPr>
        <p:txBody>
          <a:bodyPr lIns="0" tIns="0" rIns="0" bIns="0" anchor="ctr"/>
          <a:lstStyle/>
          <a:p>
            <a:pPr lvl="0">
              <a:defRPr sz="3200"/>
            </a:pPr>
          </a:p>
        </p:txBody>
      </p:sp>
    </p:spTree>
  </p:cSld>
  <p:clrMapOvr>
    <a:masterClrMapping/>
  </p:clrMapOvr>
  <p:transition spd="med" advClick="1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/>
          <p:nvPr/>
        </p:nvSpPr>
        <p:spPr>
          <a:xfrm>
            <a:off x="653414" y="431799"/>
            <a:ext cx="3925571" cy="863601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0" tIns="0" rIns="0" bIns="0" anchor="ctr">
            <a:spAutoFit/>
          </a:bodyPr>
          <a:lstStyle/>
          <a:p>
            <a:pPr lvl="0">
              <a:defRPr sz="1800"/>
            </a:pPr>
            <a:r>
              <a:rPr sz="5000"/>
              <a:t>Denkstappen</a:t>
            </a:r>
          </a:p>
        </p:txBody>
      </p:sp>
      <p:sp>
        <p:nvSpPr>
          <p:cNvPr id="117" name="Shape 117"/>
          <p:cNvSpPr/>
          <p:nvPr/>
        </p:nvSpPr>
        <p:spPr>
          <a:xfrm>
            <a:off x="1092200" y="6223000"/>
            <a:ext cx="3805238" cy="1270000"/>
          </a:xfrm>
          <a:prstGeom prst="roundRect">
            <a:avLst>
              <a:gd name="adj" fmla="val 15000"/>
            </a:avLst>
          </a:prstGeom>
          <a:solidFill>
            <a:srgbClr val="FFFFFF"/>
          </a:solidFill>
          <a:ln w="228600">
            <a:solidFill>
              <a:srgbClr val="00882B"/>
            </a:solidFill>
            <a:miter lim="400000"/>
          </a:ln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 anchor="ctr"/>
          <a:lstStyle>
            <a:lvl1pPr>
              <a:defRPr b="1" sz="6200"/>
            </a:lvl1pPr>
          </a:lstStyle>
          <a:p>
            <a:pPr lvl="0">
              <a:defRPr b="0" sz="1800"/>
            </a:pPr>
            <a:r>
              <a:rPr b="1" sz="6200"/>
              <a:t>VRAAG</a:t>
            </a:r>
          </a:p>
        </p:txBody>
      </p:sp>
      <p:sp>
        <p:nvSpPr>
          <p:cNvPr id="118" name="Shape 118"/>
          <p:cNvSpPr/>
          <p:nvPr/>
        </p:nvSpPr>
        <p:spPr>
          <a:xfrm>
            <a:off x="19126200" y="6223000"/>
            <a:ext cx="3805238" cy="1270000"/>
          </a:xfrm>
          <a:prstGeom prst="roundRect">
            <a:avLst>
              <a:gd name="adj" fmla="val 15000"/>
            </a:avLst>
          </a:prstGeom>
          <a:solidFill>
            <a:srgbClr val="FFFFFF"/>
          </a:solidFill>
          <a:ln w="228600">
            <a:solidFill>
              <a:srgbClr val="00882B"/>
            </a:solidFill>
            <a:miter lim="400000"/>
          </a:ln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 anchor="ctr"/>
          <a:lstStyle>
            <a:lvl1pPr>
              <a:defRPr b="1" sz="4400"/>
            </a:lvl1pPr>
          </a:lstStyle>
          <a:p>
            <a:pPr lvl="0">
              <a:defRPr b="0" sz="1800"/>
            </a:pPr>
            <a:r>
              <a:rPr b="1" sz="4400"/>
              <a:t>ANTWOORD</a:t>
            </a:r>
          </a:p>
        </p:txBody>
      </p:sp>
      <p:sp>
        <p:nvSpPr>
          <p:cNvPr id="119" name="Shape 119"/>
          <p:cNvSpPr/>
          <p:nvPr/>
        </p:nvSpPr>
        <p:spPr>
          <a:xfrm>
            <a:off x="6350000" y="2844800"/>
            <a:ext cx="3805238" cy="1270000"/>
          </a:xfrm>
          <a:prstGeom prst="roundRect">
            <a:avLst>
              <a:gd name="adj" fmla="val 15000"/>
            </a:avLst>
          </a:prstGeom>
          <a:solidFill>
            <a:srgbClr val="FFFFFF"/>
          </a:solidFill>
          <a:ln w="228600">
            <a:solidFill>
              <a:srgbClr val="A6AAA9"/>
            </a:solidFill>
            <a:miter lim="400000"/>
          </a:ln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 anchor="ctr"/>
          <a:lstStyle>
            <a:lvl1pPr>
              <a:defRPr b="1" sz="6000"/>
            </a:lvl1pPr>
          </a:lstStyle>
          <a:p>
            <a:pPr lvl="0">
              <a:defRPr b="0" sz="1800"/>
            </a:pPr>
            <a:r>
              <a:rPr b="1" sz="6000"/>
              <a:t>A</a:t>
            </a:r>
          </a:p>
        </p:txBody>
      </p:sp>
      <p:sp>
        <p:nvSpPr>
          <p:cNvPr id="120" name="Shape 120"/>
          <p:cNvSpPr/>
          <p:nvPr/>
        </p:nvSpPr>
        <p:spPr>
          <a:xfrm>
            <a:off x="6350000" y="6223000"/>
            <a:ext cx="3805238" cy="1270000"/>
          </a:xfrm>
          <a:prstGeom prst="roundRect">
            <a:avLst>
              <a:gd name="adj" fmla="val 15000"/>
            </a:avLst>
          </a:prstGeom>
          <a:solidFill>
            <a:srgbClr val="FFFFFF"/>
          </a:solidFill>
          <a:ln w="228600">
            <a:solidFill>
              <a:srgbClr val="A6AAA9"/>
            </a:solidFill>
            <a:miter lim="400000"/>
          </a:ln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 anchor="ctr"/>
          <a:lstStyle>
            <a:lvl1pPr>
              <a:defRPr b="1" sz="6000"/>
            </a:lvl1pPr>
          </a:lstStyle>
          <a:p>
            <a:pPr lvl="0">
              <a:defRPr b="0" sz="1800"/>
            </a:pPr>
            <a:r>
              <a:rPr b="1" sz="6000"/>
              <a:t>B</a:t>
            </a:r>
          </a:p>
        </p:txBody>
      </p:sp>
      <p:sp>
        <p:nvSpPr>
          <p:cNvPr id="121" name="Shape 121"/>
          <p:cNvSpPr/>
          <p:nvPr/>
        </p:nvSpPr>
        <p:spPr>
          <a:xfrm>
            <a:off x="6350000" y="9601200"/>
            <a:ext cx="3805238" cy="1270000"/>
          </a:xfrm>
          <a:prstGeom prst="roundRect">
            <a:avLst>
              <a:gd name="adj" fmla="val 15000"/>
            </a:avLst>
          </a:prstGeom>
          <a:solidFill>
            <a:srgbClr val="FFFFFF"/>
          </a:solidFill>
          <a:ln w="228600">
            <a:solidFill>
              <a:srgbClr val="00882B"/>
            </a:solidFill>
            <a:miter lim="400000"/>
          </a:ln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 anchor="ctr"/>
          <a:lstStyle>
            <a:lvl1pPr>
              <a:defRPr b="1" sz="6000"/>
            </a:lvl1pPr>
          </a:lstStyle>
          <a:p>
            <a:pPr lvl="0">
              <a:defRPr b="0" sz="1800"/>
            </a:pPr>
            <a:r>
              <a:rPr b="1" sz="6000"/>
              <a:t>C</a:t>
            </a:r>
          </a:p>
        </p:txBody>
      </p:sp>
      <p:sp>
        <p:nvSpPr>
          <p:cNvPr id="122" name="Shape 122"/>
          <p:cNvSpPr/>
          <p:nvPr/>
        </p:nvSpPr>
        <p:spPr>
          <a:xfrm>
            <a:off x="12979400" y="4737100"/>
            <a:ext cx="3805238" cy="1270000"/>
          </a:xfrm>
          <a:prstGeom prst="roundRect">
            <a:avLst>
              <a:gd name="adj" fmla="val 15000"/>
            </a:avLst>
          </a:prstGeom>
          <a:solidFill>
            <a:srgbClr val="FFFFFF"/>
          </a:solidFill>
          <a:ln w="228600">
            <a:solidFill>
              <a:srgbClr val="A6AAA9"/>
            </a:solidFill>
            <a:miter lim="400000"/>
          </a:ln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 anchor="ctr"/>
          <a:lstStyle>
            <a:lvl1pPr>
              <a:defRPr b="1" sz="6000"/>
            </a:lvl1pPr>
          </a:lstStyle>
          <a:p>
            <a:pPr lvl="0">
              <a:defRPr b="0" sz="1800"/>
            </a:pPr>
            <a:r>
              <a:rPr b="1" sz="6000"/>
              <a:t>S</a:t>
            </a:r>
          </a:p>
        </p:txBody>
      </p:sp>
      <p:sp>
        <p:nvSpPr>
          <p:cNvPr id="123" name="Shape 123"/>
          <p:cNvSpPr/>
          <p:nvPr/>
        </p:nvSpPr>
        <p:spPr>
          <a:xfrm>
            <a:off x="12979400" y="977900"/>
            <a:ext cx="3805238" cy="1270000"/>
          </a:xfrm>
          <a:prstGeom prst="roundRect">
            <a:avLst>
              <a:gd name="adj" fmla="val 15000"/>
            </a:avLst>
          </a:prstGeom>
          <a:solidFill>
            <a:srgbClr val="FFFFFF"/>
          </a:solidFill>
          <a:ln w="228600">
            <a:solidFill>
              <a:srgbClr val="A6AAA9"/>
            </a:solidFill>
            <a:miter lim="400000"/>
          </a:ln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 anchor="ctr"/>
          <a:lstStyle>
            <a:lvl1pPr>
              <a:defRPr b="1" sz="6000"/>
            </a:lvl1pPr>
          </a:lstStyle>
          <a:p>
            <a:pPr lvl="0">
              <a:defRPr b="0" sz="1800"/>
            </a:pPr>
            <a:r>
              <a:rPr b="1" sz="6000"/>
              <a:t>R</a:t>
            </a:r>
          </a:p>
        </p:txBody>
      </p:sp>
      <p:sp>
        <p:nvSpPr>
          <p:cNvPr id="124" name="Shape 124"/>
          <p:cNvSpPr/>
          <p:nvPr/>
        </p:nvSpPr>
        <p:spPr>
          <a:xfrm>
            <a:off x="12979400" y="9601200"/>
            <a:ext cx="3805238" cy="1270000"/>
          </a:xfrm>
          <a:prstGeom prst="roundRect">
            <a:avLst>
              <a:gd name="adj" fmla="val 15000"/>
            </a:avLst>
          </a:prstGeom>
          <a:solidFill>
            <a:srgbClr val="FFFFFF"/>
          </a:solidFill>
          <a:ln w="228600">
            <a:solidFill>
              <a:srgbClr val="00882B"/>
            </a:solidFill>
            <a:miter lim="400000"/>
          </a:ln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 anchor="ctr"/>
          <a:lstStyle>
            <a:lvl1pPr>
              <a:defRPr b="1" sz="6000"/>
            </a:lvl1pPr>
          </a:lstStyle>
          <a:p>
            <a:pPr lvl="0">
              <a:defRPr b="0" sz="1800"/>
            </a:pPr>
            <a:r>
              <a:rPr b="1" sz="6000"/>
              <a:t>T</a:t>
            </a:r>
          </a:p>
        </p:txBody>
      </p:sp>
      <p:sp>
        <p:nvSpPr>
          <p:cNvPr id="125" name="Shape 125"/>
          <p:cNvSpPr/>
          <p:nvPr/>
        </p:nvSpPr>
        <p:spPr>
          <a:xfrm flipV="1">
            <a:off x="4927599" y="4097698"/>
            <a:ext cx="1391247" cy="2125303"/>
          </a:xfrm>
          <a:prstGeom prst="line">
            <a:avLst/>
          </a:prstGeom>
          <a:ln w="152400">
            <a:solidFill>
              <a:srgbClr val="A6AAA9"/>
            </a:solidFill>
            <a:miter lim="400000"/>
            <a:tailEnd type="triangle"/>
          </a:ln>
        </p:spPr>
        <p:txBody>
          <a:bodyPr lIns="0" tIns="0" rIns="0" bIns="0" anchor="ctr"/>
          <a:lstStyle/>
          <a:p>
            <a:pPr lvl="0">
              <a:defRPr sz="3200"/>
            </a:pPr>
          </a:p>
        </p:txBody>
      </p:sp>
      <p:sp>
        <p:nvSpPr>
          <p:cNvPr id="126" name="Shape 126"/>
          <p:cNvSpPr/>
          <p:nvPr/>
        </p:nvSpPr>
        <p:spPr>
          <a:xfrm>
            <a:off x="4926057" y="7440373"/>
            <a:ext cx="1395151" cy="2136875"/>
          </a:xfrm>
          <a:prstGeom prst="line">
            <a:avLst/>
          </a:prstGeom>
          <a:ln w="152400">
            <a:solidFill>
              <a:srgbClr val="00882B"/>
            </a:solidFill>
            <a:miter lim="400000"/>
            <a:tailEnd type="triangle"/>
          </a:ln>
        </p:spPr>
        <p:txBody>
          <a:bodyPr lIns="0" tIns="0" rIns="0" bIns="0" anchor="ctr"/>
          <a:lstStyle/>
          <a:p>
            <a:pPr lvl="0">
              <a:defRPr sz="3200"/>
            </a:pPr>
          </a:p>
        </p:txBody>
      </p:sp>
      <p:sp>
        <p:nvSpPr>
          <p:cNvPr id="127" name="Shape 127"/>
          <p:cNvSpPr/>
          <p:nvPr/>
        </p:nvSpPr>
        <p:spPr>
          <a:xfrm>
            <a:off x="5013449" y="6831462"/>
            <a:ext cx="1220540" cy="1"/>
          </a:xfrm>
          <a:prstGeom prst="line">
            <a:avLst/>
          </a:prstGeom>
          <a:ln w="152400">
            <a:solidFill>
              <a:srgbClr val="A6AAA9"/>
            </a:solidFill>
            <a:miter lim="400000"/>
            <a:tailEnd type="triangle"/>
          </a:ln>
        </p:spPr>
        <p:txBody>
          <a:bodyPr lIns="0" tIns="0" rIns="0" bIns="0" anchor="ctr"/>
          <a:lstStyle/>
          <a:p>
            <a:pPr lvl="0">
              <a:defRPr sz="3200"/>
            </a:pPr>
          </a:p>
        </p:txBody>
      </p:sp>
      <p:sp>
        <p:nvSpPr>
          <p:cNvPr id="128" name="Shape 128"/>
          <p:cNvSpPr/>
          <p:nvPr/>
        </p:nvSpPr>
        <p:spPr>
          <a:xfrm>
            <a:off x="16780680" y="2188269"/>
            <a:ext cx="2414775" cy="3926945"/>
          </a:xfrm>
          <a:prstGeom prst="line">
            <a:avLst/>
          </a:prstGeom>
          <a:ln w="152400">
            <a:solidFill>
              <a:srgbClr val="A6AAA9"/>
            </a:solidFill>
            <a:miter lim="400000"/>
            <a:tailEnd type="triangle"/>
          </a:ln>
        </p:spPr>
        <p:txBody>
          <a:bodyPr lIns="0" tIns="0" rIns="0" bIns="0" anchor="ctr"/>
          <a:lstStyle/>
          <a:p>
            <a:pPr lvl="0">
              <a:defRPr sz="3200"/>
            </a:pPr>
          </a:p>
        </p:txBody>
      </p:sp>
      <p:sp>
        <p:nvSpPr>
          <p:cNvPr id="129" name="Shape 129"/>
          <p:cNvSpPr/>
          <p:nvPr/>
        </p:nvSpPr>
        <p:spPr>
          <a:xfrm flipV="1">
            <a:off x="16631641" y="7535578"/>
            <a:ext cx="2431603" cy="2226952"/>
          </a:xfrm>
          <a:prstGeom prst="line">
            <a:avLst/>
          </a:prstGeom>
          <a:ln w="152400">
            <a:solidFill>
              <a:srgbClr val="00882B"/>
            </a:solidFill>
            <a:miter lim="400000"/>
            <a:tailEnd type="triangle"/>
          </a:ln>
        </p:spPr>
        <p:txBody>
          <a:bodyPr lIns="0" tIns="0" rIns="0" bIns="0" anchor="ctr"/>
          <a:lstStyle/>
          <a:p>
            <a:pPr lvl="0">
              <a:defRPr sz="3200"/>
            </a:pPr>
          </a:p>
        </p:txBody>
      </p:sp>
      <p:sp>
        <p:nvSpPr>
          <p:cNvPr id="130" name="Shape 130"/>
          <p:cNvSpPr/>
          <p:nvPr/>
        </p:nvSpPr>
        <p:spPr>
          <a:xfrm>
            <a:off x="16906490" y="5368134"/>
            <a:ext cx="2142609" cy="1626040"/>
          </a:xfrm>
          <a:prstGeom prst="line">
            <a:avLst/>
          </a:prstGeom>
          <a:ln w="152400">
            <a:solidFill>
              <a:srgbClr val="A6AAA9"/>
            </a:solidFill>
            <a:miter lim="400000"/>
            <a:tailEnd type="triangle"/>
          </a:ln>
        </p:spPr>
        <p:txBody>
          <a:bodyPr lIns="0" tIns="0" rIns="0" bIns="0" anchor="ctr"/>
          <a:lstStyle/>
          <a:p>
            <a:pPr lvl="0">
              <a:defRPr sz="3200"/>
            </a:pPr>
          </a:p>
        </p:txBody>
      </p:sp>
      <p:sp>
        <p:nvSpPr>
          <p:cNvPr id="131" name="Shape 131"/>
          <p:cNvSpPr/>
          <p:nvPr/>
        </p:nvSpPr>
        <p:spPr>
          <a:xfrm>
            <a:off x="11099800" y="1612900"/>
            <a:ext cx="1834162" cy="0"/>
          </a:xfrm>
          <a:prstGeom prst="line">
            <a:avLst/>
          </a:prstGeom>
          <a:ln w="152400">
            <a:solidFill>
              <a:srgbClr val="A6AAA9"/>
            </a:solidFill>
            <a:miter lim="400000"/>
            <a:tailEnd type="triangle"/>
          </a:ln>
        </p:spPr>
        <p:txBody>
          <a:bodyPr lIns="0" tIns="0" rIns="0" bIns="0" anchor="ctr"/>
          <a:lstStyle/>
          <a:p>
            <a:pPr lvl="0">
              <a:defRPr sz="3200"/>
            </a:pPr>
          </a:p>
        </p:txBody>
      </p:sp>
      <p:sp>
        <p:nvSpPr>
          <p:cNvPr id="132" name="Shape 132"/>
          <p:cNvSpPr/>
          <p:nvPr/>
        </p:nvSpPr>
        <p:spPr>
          <a:xfrm>
            <a:off x="10261600" y="6858000"/>
            <a:ext cx="1834162" cy="0"/>
          </a:xfrm>
          <a:prstGeom prst="line">
            <a:avLst/>
          </a:prstGeom>
          <a:ln w="152400">
            <a:solidFill>
              <a:srgbClr val="A6AAA9"/>
            </a:solidFill>
            <a:miter lim="400000"/>
            <a:tailEnd type="triangle"/>
          </a:ln>
        </p:spPr>
        <p:txBody>
          <a:bodyPr lIns="0" tIns="0" rIns="0" bIns="0" anchor="ctr"/>
          <a:lstStyle/>
          <a:p>
            <a:pPr lvl="0">
              <a:defRPr sz="3200"/>
            </a:pPr>
          </a:p>
        </p:txBody>
      </p:sp>
      <p:sp>
        <p:nvSpPr>
          <p:cNvPr id="133" name="Shape 133"/>
          <p:cNvSpPr/>
          <p:nvPr/>
        </p:nvSpPr>
        <p:spPr>
          <a:xfrm>
            <a:off x="10248900" y="3492500"/>
            <a:ext cx="1834162" cy="0"/>
          </a:xfrm>
          <a:prstGeom prst="line">
            <a:avLst/>
          </a:prstGeom>
          <a:ln w="152400">
            <a:solidFill>
              <a:srgbClr val="A6AAA9"/>
            </a:solidFill>
            <a:miter lim="400000"/>
            <a:tailEnd type="triangle"/>
          </a:ln>
        </p:spPr>
        <p:txBody>
          <a:bodyPr lIns="0" tIns="0" rIns="0" bIns="0" anchor="ctr"/>
          <a:lstStyle/>
          <a:p>
            <a:pPr lvl="0">
              <a:defRPr sz="3200"/>
            </a:pPr>
          </a:p>
        </p:txBody>
      </p:sp>
      <p:sp>
        <p:nvSpPr>
          <p:cNvPr id="134" name="Shape 134"/>
          <p:cNvSpPr/>
          <p:nvPr/>
        </p:nvSpPr>
        <p:spPr>
          <a:xfrm>
            <a:off x="11094738" y="10236200"/>
            <a:ext cx="1834162" cy="0"/>
          </a:xfrm>
          <a:prstGeom prst="line">
            <a:avLst/>
          </a:prstGeom>
          <a:ln w="152400">
            <a:solidFill>
              <a:srgbClr val="00882B"/>
            </a:solidFill>
            <a:miter lim="400000"/>
            <a:tailEnd type="triangle"/>
          </a:ln>
        </p:spPr>
        <p:txBody>
          <a:bodyPr lIns="0" tIns="0" rIns="0" bIns="0" anchor="ctr"/>
          <a:lstStyle/>
          <a:p>
            <a:pPr lvl="0">
              <a:defRPr sz="3200"/>
            </a:pPr>
          </a:p>
        </p:txBody>
      </p:sp>
      <p:sp>
        <p:nvSpPr>
          <p:cNvPr id="135" name="Shape 135"/>
          <p:cNvSpPr/>
          <p:nvPr/>
        </p:nvSpPr>
        <p:spPr>
          <a:xfrm>
            <a:off x="11107438" y="5499100"/>
            <a:ext cx="1834162" cy="0"/>
          </a:xfrm>
          <a:prstGeom prst="line">
            <a:avLst/>
          </a:prstGeom>
          <a:ln w="152400">
            <a:solidFill>
              <a:srgbClr val="A6AAA9"/>
            </a:solidFill>
            <a:miter lim="400000"/>
            <a:tailEnd type="triangle"/>
          </a:ln>
        </p:spPr>
        <p:txBody>
          <a:bodyPr lIns="0" tIns="0" rIns="0" bIns="0" anchor="ctr"/>
          <a:lstStyle/>
          <a:p>
            <a:pPr lvl="0">
              <a:defRPr sz="3200"/>
            </a:pPr>
          </a:p>
        </p:txBody>
      </p:sp>
      <p:sp>
        <p:nvSpPr>
          <p:cNvPr id="136" name="Shape 136"/>
          <p:cNvSpPr/>
          <p:nvPr/>
        </p:nvSpPr>
        <p:spPr>
          <a:xfrm>
            <a:off x="10261600" y="10236200"/>
            <a:ext cx="1834162" cy="0"/>
          </a:xfrm>
          <a:prstGeom prst="line">
            <a:avLst/>
          </a:prstGeom>
          <a:ln w="152400">
            <a:solidFill>
              <a:srgbClr val="00882B"/>
            </a:solidFill>
            <a:miter lim="400000"/>
            <a:tailEnd type="triangle"/>
          </a:ln>
        </p:spPr>
        <p:txBody>
          <a:bodyPr lIns="0" tIns="0" rIns="0" bIns="0" anchor="ctr"/>
          <a:lstStyle/>
          <a:p>
            <a:pPr lvl="0">
              <a:defRPr sz="3200"/>
            </a:pPr>
          </a:p>
        </p:txBody>
      </p:sp>
    </p:spTree>
  </p:cSld>
  <p:clrMapOvr>
    <a:masterClrMapping/>
  </p:clrMapOvr>
  <p:transition spd="med" advClick="1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Shape 138"/>
          <p:cNvSpPr/>
          <p:nvPr/>
        </p:nvSpPr>
        <p:spPr>
          <a:xfrm>
            <a:off x="653414" y="431799"/>
            <a:ext cx="3925571" cy="863601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0" tIns="0" rIns="0" bIns="0" anchor="ctr">
            <a:spAutoFit/>
          </a:bodyPr>
          <a:lstStyle/>
          <a:p>
            <a:pPr lvl="0">
              <a:defRPr sz="1800"/>
            </a:pPr>
            <a:r>
              <a:rPr sz="5000"/>
              <a:t>Denkstappen</a:t>
            </a:r>
          </a:p>
        </p:txBody>
      </p:sp>
      <p:sp>
        <p:nvSpPr>
          <p:cNvPr id="139" name="Shape 139"/>
          <p:cNvSpPr/>
          <p:nvPr/>
        </p:nvSpPr>
        <p:spPr>
          <a:xfrm>
            <a:off x="1092200" y="6223000"/>
            <a:ext cx="3805238" cy="1270000"/>
          </a:xfrm>
          <a:prstGeom prst="roundRect">
            <a:avLst>
              <a:gd name="adj" fmla="val 15000"/>
            </a:avLst>
          </a:prstGeom>
          <a:solidFill>
            <a:srgbClr val="FFFFFF"/>
          </a:solidFill>
          <a:ln w="228600">
            <a:solidFill>
              <a:srgbClr val="00882B"/>
            </a:solidFill>
            <a:miter lim="400000"/>
          </a:ln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 anchor="ctr"/>
          <a:lstStyle>
            <a:lvl1pPr>
              <a:defRPr b="1" sz="6200"/>
            </a:lvl1pPr>
          </a:lstStyle>
          <a:p>
            <a:pPr lvl="0">
              <a:defRPr b="0" sz="1800"/>
            </a:pPr>
            <a:r>
              <a:rPr b="1" sz="6200"/>
              <a:t>VRAAG</a:t>
            </a:r>
          </a:p>
        </p:txBody>
      </p:sp>
      <p:sp>
        <p:nvSpPr>
          <p:cNvPr id="140" name="Shape 140"/>
          <p:cNvSpPr/>
          <p:nvPr/>
        </p:nvSpPr>
        <p:spPr>
          <a:xfrm>
            <a:off x="19126200" y="6223000"/>
            <a:ext cx="3805238" cy="1270000"/>
          </a:xfrm>
          <a:prstGeom prst="roundRect">
            <a:avLst>
              <a:gd name="adj" fmla="val 15000"/>
            </a:avLst>
          </a:prstGeom>
          <a:solidFill>
            <a:srgbClr val="FFFFFF"/>
          </a:solidFill>
          <a:ln w="228600">
            <a:solidFill>
              <a:srgbClr val="00882B"/>
            </a:solidFill>
            <a:miter lim="400000"/>
          </a:ln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 anchor="ctr"/>
          <a:lstStyle>
            <a:lvl1pPr>
              <a:defRPr b="1" sz="4400"/>
            </a:lvl1pPr>
          </a:lstStyle>
          <a:p>
            <a:pPr lvl="0">
              <a:defRPr b="0" sz="1800"/>
            </a:pPr>
            <a:r>
              <a:rPr b="1" sz="4400"/>
              <a:t>ANTWOORD</a:t>
            </a:r>
          </a:p>
        </p:txBody>
      </p:sp>
      <p:sp>
        <p:nvSpPr>
          <p:cNvPr id="141" name="Shape 141"/>
          <p:cNvSpPr/>
          <p:nvPr/>
        </p:nvSpPr>
        <p:spPr>
          <a:xfrm>
            <a:off x="6350000" y="2844800"/>
            <a:ext cx="3805238" cy="1270000"/>
          </a:xfrm>
          <a:prstGeom prst="roundRect">
            <a:avLst>
              <a:gd name="adj" fmla="val 15000"/>
            </a:avLst>
          </a:prstGeom>
          <a:solidFill>
            <a:srgbClr val="FFFFFF"/>
          </a:solidFill>
          <a:ln w="228600">
            <a:solidFill>
              <a:srgbClr val="A6AAA9"/>
            </a:solidFill>
            <a:miter lim="400000"/>
          </a:ln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 anchor="ctr"/>
          <a:lstStyle>
            <a:lvl1pPr>
              <a:defRPr b="1" sz="6000"/>
            </a:lvl1pPr>
          </a:lstStyle>
          <a:p>
            <a:pPr lvl="0">
              <a:defRPr b="0" sz="1800"/>
            </a:pPr>
            <a:r>
              <a:rPr b="1" sz="6000"/>
              <a:t>A</a:t>
            </a:r>
          </a:p>
        </p:txBody>
      </p:sp>
      <p:sp>
        <p:nvSpPr>
          <p:cNvPr id="142" name="Shape 142"/>
          <p:cNvSpPr/>
          <p:nvPr/>
        </p:nvSpPr>
        <p:spPr>
          <a:xfrm>
            <a:off x="6350000" y="6223000"/>
            <a:ext cx="3805238" cy="1270000"/>
          </a:xfrm>
          <a:prstGeom prst="roundRect">
            <a:avLst>
              <a:gd name="adj" fmla="val 15000"/>
            </a:avLst>
          </a:prstGeom>
          <a:solidFill>
            <a:srgbClr val="FFFFFF"/>
          </a:solidFill>
          <a:ln w="228600">
            <a:solidFill>
              <a:srgbClr val="A6AAA9"/>
            </a:solidFill>
            <a:miter lim="400000"/>
          </a:ln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 anchor="ctr"/>
          <a:lstStyle>
            <a:lvl1pPr>
              <a:defRPr b="1" sz="6000"/>
            </a:lvl1pPr>
          </a:lstStyle>
          <a:p>
            <a:pPr lvl="0">
              <a:defRPr b="0" sz="1800"/>
            </a:pPr>
            <a:r>
              <a:rPr b="1" sz="6000"/>
              <a:t>B</a:t>
            </a:r>
          </a:p>
        </p:txBody>
      </p:sp>
      <p:sp>
        <p:nvSpPr>
          <p:cNvPr id="143" name="Shape 143"/>
          <p:cNvSpPr/>
          <p:nvPr/>
        </p:nvSpPr>
        <p:spPr>
          <a:xfrm>
            <a:off x="6350000" y="9601200"/>
            <a:ext cx="3805238" cy="1270000"/>
          </a:xfrm>
          <a:prstGeom prst="roundRect">
            <a:avLst>
              <a:gd name="adj" fmla="val 15000"/>
            </a:avLst>
          </a:prstGeom>
          <a:solidFill>
            <a:srgbClr val="FFFFFF"/>
          </a:solidFill>
          <a:ln w="228600">
            <a:solidFill>
              <a:srgbClr val="00882B"/>
            </a:solidFill>
            <a:miter lim="400000"/>
          </a:ln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 anchor="ctr"/>
          <a:lstStyle>
            <a:lvl1pPr>
              <a:defRPr b="1" sz="6000"/>
            </a:lvl1pPr>
          </a:lstStyle>
          <a:p>
            <a:pPr lvl="0">
              <a:defRPr b="0" sz="1800"/>
            </a:pPr>
            <a:r>
              <a:rPr b="1" sz="6000"/>
              <a:t>C</a:t>
            </a:r>
          </a:p>
        </p:txBody>
      </p:sp>
      <p:sp>
        <p:nvSpPr>
          <p:cNvPr id="144" name="Shape 144"/>
          <p:cNvSpPr/>
          <p:nvPr/>
        </p:nvSpPr>
        <p:spPr>
          <a:xfrm>
            <a:off x="12979400" y="4737100"/>
            <a:ext cx="3805238" cy="1270000"/>
          </a:xfrm>
          <a:prstGeom prst="roundRect">
            <a:avLst>
              <a:gd name="adj" fmla="val 15000"/>
            </a:avLst>
          </a:prstGeom>
          <a:solidFill>
            <a:srgbClr val="FFFFFF"/>
          </a:solidFill>
          <a:ln w="228600">
            <a:solidFill>
              <a:srgbClr val="A6AAA9"/>
            </a:solidFill>
            <a:miter lim="400000"/>
          </a:ln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 anchor="ctr"/>
          <a:lstStyle>
            <a:lvl1pPr>
              <a:defRPr b="1" sz="6000"/>
            </a:lvl1pPr>
          </a:lstStyle>
          <a:p>
            <a:pPr lvl="0">
              <a:defRPr b="0" sz="1800"/>
            </a:pPr>
            <a:r>
              <a:rPr b="1" sz="6000"/>
              <a:t>S</a:t>
            </a:r>
          </a:p>
        </p:txBody>
      </p:sp>
      <p:sp>
        <p:nvSpPr>
          <p:cNvPr id="145" name="Shape 145"/>
          <p:cNvSpPr/>
          <p:nvPr/>
        </p:nvSpPr>
        <p:spPr>
          <a:xfrm>
            <a:off x="12979400" y="977900"/>
            <a:ext cx="3805238" cy="1270000"/>
          </a:xfrm>
          <a:prstGeom prst="roundRect">
            <a:avLst>
              <a:gd name="adj" fmla="val 15000"/>
            </a:avLst>
          </a:prstGeom>
          <a:solidFill>
            <a:srgbClr val="FFFFFF"/>
          </a:solidFill>
          <a:ln w="228600">
            <a:solidFill>
              <a:srgbClr val="A6AAA9"/>
            </a:solidFill>
            <a:miter lim="400000"/>
          </a:ln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 anchor="ctr"/>
          <a:lstStyle>
            <a:lvl1pPr>
              <a:defRPr b="1" sz="6000"/>
            </a:lvl1pPr>
          </a:lstStyle>
          <a:p>
            <a:pPr lvl="0">
              <a:defRPr b="0" sz="1800"/>
            </a:pPr>
            <a:r>
              <a:rPr b="1" sz="6000"/>
              <a:t>R</a:t>
            </a:r>
          </a:p>
        </p:txBody>
      </p:sp>
      <p:sp>
        <p:nvSpPr>
          <p:cNvPr id="146" name="Shape 146"/>
          <p:cNvSpPr/>
          <p:nvPr/>
        </p:nvSpPr>
        <p:spPr>
          <a:xfrm>
            <a:off x="12979400" y="9601200"/>
            <a:ext cx="3805238" cy="1270000"/>
          </a:xfrm>
          <a:prstGeom prst="roundRect">
            <a:avLst>
              <a:gd name="adj" fmla="val 15000"/>
            </a:avLst>
          </a:prstGeom>
          <a:solidFill>
            <a:srgbClr val="FFFFFF"/>
          </a:solidFill>
          <a:ln w="228600">
            <a:solidFill>
              <a:srgbClr val="00882B"/>
            </a:solidFill>
            <a:miter lim="400000"/>
          </a:ln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 anchor="ctr"/>
          <a:lstStyle>
            <a:lvl1pPr>
              <a:defRPr b="1" sz="6000"/>
            </a:lvl1pPr>
          </a:lstStyle>
          <a:p>
            <a:pPr lvl="0">
              <a:defRPr b="0" sz="1800"/>
            </a:pPr>
            <a:r>
              <a:rPr b="1" sz="6000"/>
              <a:t>T</a:t>
            </a:r>
          </a:p>
        </p:txBody>
      </p:sp>
      <p:sp>
        <p:nvSpPr>
          <p:cNvPr id="147" name="Shape 147"/>
          <p:cNvSpPr/>
          <p:nvPr/>
        </p:nvSpPr>
        <p:spPr>
          <a:xfrm flipV="1">
            <a:off x="4927599" y="4097698"/>
            <a:ext cx="1391247" cy="2125303"/>
          </a:xfrm>
          <a:prstGeom prst="line">
            <a:avLst/>
          </a:prstGeom>
          <a:ln w="152400">
            <a:solidFill>
              <a:srgbClr val="A6AAA9"/>
            </a:solidFill>
            <a:miter lim="400000"/>
            <a:tailEnd type="triangle"/>
          </a:ln>
        </p:spPr>
        <p:txBody>
          <a:bodyPr lIns="0" tIns="0" rIns="0" bIns="0" anchor="ctr"/>
          <a:lstStyle/>
          <a:p>
            <a:pPr lvl="0">
              <a:defRPr sz="3200"/>
            </a:pPr>
          </a:p>
        </p:txBody>
      </p:sp>
      <p:sp>
        <p:nvSpPr>
          <p:cNvPr id="148" name="Shape 148"/>
          <p:cNvSpPr/>
          <p:nvPr/>
        </p:nvSpPr>
        <p:spPr>
          <a:xfrm>
            <a:off x="4926057" y="7440373"/>
            <a:ext cx="1395151" cy="2136875"/>
          </a:xfrm>
          <a:prstGeom prst="line">
            <a:avLst/>
          </a:prstGeom>
          <a:ln w="152400">
            <a:solidFill>
              <a:srgbClr val="00882B"/>
            </a:solidFill>
            <a:miter lim="400000"/>
            <a:tailEnd type="triangle"/>
          </a:ln>
        </p:spPr>
        <p:txBody>
          <a:bodyPr lIns="0" tIns="0" rIns="0" bIns="0" anchor="ctr"/>
          <a:lstStyle/>
          <a:p>
            <a:pPr lvl="0">
              <a:defRPr sz="3200"/>
            </a:pPr>
          </a:p>
        </p:txBody>
      </p:sp>
      <p:sp>
        <p:nvSpPr>
          <p:cNvPr id="149" name="Shape 149"/>
          <p:cNvSpPr/>
          <p:nvPr/>
        </p:nvSpPr>
        <p:spPr>
          <a:xfrm>
            <a:off x="5013449" y="6831462"/>
            <a:ext cx="1220540" cy="1"/>
          </a:xfrm>
          <a:prstGeom prst="line">
            <a:avLst/>
          </a:prstGeom>
          <a:ln w="152400">
            <a:solidFill>
              <a:srgbClr val="A6AAA9"/>
            </a:solidFill>
            <a:miter lim="400000"/>
            <a:tailEnd type="triangle"/>
          </a:ln>
        </p:spPr>
        <p:txBody>
          <a:bodyPr lIns="0" tIns="0" rIns="0" bIns="0" anchor="ctr"/>
          <a:lstStyle/>
          <a:p>
            <a:pPr lvl="0">
              <a:defRPr sz="3200"/>
            </a:pPr>
          </a:p>
        </p:txBody>
      </p:sp>
      <p:sp>
        <p:nvSpPr>
          <p:cNvPr id="150" name="Shape 150"/>
          <p:cNvSpPr/>
          <p:nvPr/>
        </p:nvSpPr>
        <p:spPr>
          <a:xfrm>
            <a:off x="16780680" y="2188269"/>
            <a:ext cx="2414775" cy="3926945"/>
          </a:xfrm>
          <a:prstGeom prst="line">
            <a:avLst/>
          </a:prstGeom>
          <a:ln w="152400">
            <a:solidFill>
              <a:srgbClr val="A6AAA9"/>
            </a:solidFill>
            <a:miter lim="400000"/>
            <a:tailEnd type="triangle"/>
          </a:ln>
        </p:spPr>
        <p:txBody>
          <a:bodyPr lIns="0" tIns="0" rIns="0" bIns="0" anchor="ctr"/>
          <a:lstStyle/>
          <a:p>
            <a:pPr lvl="0">
              <a:defRPr sz="3200"/>
            </a:pPr>
          </a:p>
        </p:txBody>
      </p:sp>
      <p:sp>
        <p:nvSpPr>
          <p:cNvPr id="151" name="Shape 151"/>
          <p:cNvSpPr/>
          <p:nvPr/>
        </p:nvSpPr>
        <p:spPr>
          <a:xfrm flipV="1">
            <a:off x="16631641" y="7535578"/>
            <a:ext cx="2431603" cy="2226952"/>
          </a:xfrm>
          <a:prstGeom prst="line">
            <a:avLst/>
          </a:prstGeom>
          <a:ln w="152400">
            <a:solidFill>
              <a:srgbClr val="00882B"/>
            </a:solidFill>
            <a:miter lim="400000"/>
            <a:tailEnd type="triangle"/>
          </a:ln>
        </p:spPr>
        <p:txBody>
          <a:bodyPr lIns="0" tIns="0" rIns="0" bIns="0" anchor="ctr"/>
          <a:lstStyle/>
          <a:p>
            <a:pPr lvl="0">
              <a:defRPr sz="3200"/>
            </a:pPr>
          </a:p>
        </p:txBody>
      </p:sp>
      <p:sp>
        <p:nvSpPr>
          <p:cNvPr id="152" name="Shape 152"/>
          <p:cNvSpPr/>
          <p:nvPr/>
        </p:nvSpPr>
        <p:spPr>
          <a:xfrm>
            <a:off x="16906490" y="5368134"/>
            <a:ext cx="2142609" cy="1626040"/>
          </a:xfrm>
          <a:prstGeom prst="line">
            <a:avLst/>
          </a:prstGeom>
          <a:ln w="152400">
            <a:solidFill>
              <a:srgbClr val="A6AAA9"/>
            </a:solidFill>
            <a:miter lim="400000"/>
            <a:tailEnd type="triangle"/>
          </a:ln>
        </p:spPr>
        <p:txBody>
          <a:bodyPr lIns="0" tIns="0" rIns="0" bIns="0" anchor="ctr"/>
          <a:lstStyle/>
          <a:p>
            <a:pPr lvl="0">
              <a:defRPr sz="3200"/>
            </a:pPr>
          </a:p>
        </p:txBody>
      </p:sp>
      <p:sp>
        <p:nvSpPr>
          <p:cNvPr id="153" name="Shape 153"/>
          <p:cNvSpPr/>
          <p:nvPr/>
        </p:nvSpPr>
        <p:spPr>
          <a:xfrm>
            <a:off x="11099800" y="1612900"/>
            <a:ext cx="1834162" cy="0"/>
          </a:xfrm>
          <a:prstGeom prst="line">
            <a:avLst/>
          </a:prstGeom>
          <a:ln w="152400">
            <a:solidFill>
              <a:srgbClr val="A6AAA9"/>
            </a:solidFill>
            <a:miter lim="400000"/>
            <a:tailEnd type="triangle"/>
          </a:ln>
        </p:spPr>
        <p:txBody>
          <a:bodyPr lIns="0" tIns="0" rIns="0" bIns="0" anchor="ctr"/>
          <a:lstStyle/>
          <a:p>
            <a:pPr lvl="0">
              <a:defRPr sz="3200"/>
            </a:pPr>
          </a:p>
        </p:txBody>
      </p:sp>
      <p:sp>
        <p:nvSpPr>
          <p:cNvPr id="154" name="Shape 154"/>
          <p:cNvSpPr/>
          <p:nvPr/>
        </p:nvSpPr>
        <p:spPr>
          <a:xfrm>
            <a:off x="10261600" y="6858000"/>
            <a:ext cx="1834162" cy="0"/>
          </a:xfrm>
          <a:prstGeom prst="line">
            <a:avLst/>
          </a:prstGeom>
          <a:ln w="152400">
            <a:solidFill>
              <a:srgbClr val="A6AAA9"/>
            </a:solidFill>
            <a:miter lim="400000"/>
            <a:tailEnd type="triangle"/>
          </a:ln>
        </p:spPr>
        <p:txBody>
          <a:bodyPr lIns="0" tIns="0" rIns="0" bIns="0" anchor="ctr"/>
          <a:lstStyle/>
          <a:p>
            <a:pPr lvl="0">
              <a:defRPr sz="3200"/>
            </a:pPr>
          </a:p>
        </p:txBody>
      </p:sp>
      <p:sp>
        <p:nvSpPr>
          <p:cNvPr id="155" name="Shape 155"/>
          <p:cNvSpPr/>
          <p:nvPr/>
        </p:nvSpPr>
        <p:spPr>
          <a:xfrm>
            <a:off x="10248900" y="3492500"/>
            <a:ext cx="1834162" cy="0"/>
          </a:xfrm>
          <a:prstGeom prst="line">
            <a:avLst/>
          </a:prstGeom>
          <a:ln w="152400">
            <a:solidFill>
              <a:srgbClr val="A6AAA9"/>
            </a:solidFill>
            <a:miter lim="400000"/>
            <a:tailEnd type="triangle"/>
          </a:ln>
        </p:spPr>
        <p:txBody>
          <a:bodyPr lIns="0" tIns="0" rIns="0" bIns="0" anchor="ctr"/>
          <a:lstStyle/>
          <a:p>
            <a:pPr lvl="0">
              <a:defRPr sz="3200"/>
            </a:pPr>
          </a:p>
        </p:txBody>
      </p:sp>
      <p:sp>
        <p:nvSpPr>
          <p:cNvPr id="156" name="Shape 156"/>
          <p:cNvSpPr/>
          <p:nvPr/>
        </p:nvSpPr>
        <p:spPr>
          <a:xfrm>
            <a:off x="11094738" y="10236200"/>
            <a:ext cx="1834162" cy="0"/>
          </a:xfrm>
          <a:prstGeom prst="line">
            <a:avLst/>
          </a:prstGeom>
          <a:ln w="152400">
            <a:solidFill>
              <a:srgbClr val="00882B"/>
            </a:solidFill>
            <a:miter lim="400000"/>
            <a:tailEnd type="triangle"/>
          </a:ln>
        </p:spPr>
        <p:txBody>
          <a:bodyPr lIns="0" tIns="0" rIns="0" bIns="0" anchor="ctr"/>
          <a:lstStyle/>
          <a:p>
            <a:pPr lvl="0">
              <a:defRPr sz="3200"/>
            </a:pPr>
          </a:p>
        </p:txBody>
      </p:sp>
      <p:sp>
        <p:nvSpPr>
          <p:cNvPr id="157" name="Shape 157"/>
          <p:cNvSpPr/>
          <p:nvPr/>
        </p:nvSpPr>
        <p:spPr>
          <a:xfrm>
            <a:off x="11107438" y="5499100"/>
            <a:ext cx="1834162" cy="0"/>
          </a:xfrm>
          <a:prstGeom prst="line">
            <a:avLst/>
          </a:prstGeom>
          <a:ln w="152400">
            <a:solidFill>
              <a:srgbClr val="A6AAA9"/>
            </a:solidFill>
            <a:miter lim="400000"/>
            <a:tailEnd type="triangle"/>
          </a:ln>
        </p:spPr>
        <p:txBody>
          <a:bodyPr lIns="0" tIns="0" rIns="0" bIns="0" anchor="ctr"/>
          <a:lstStyle/>
          <a:p>
            <a:pPr lvl="0">
              <a:defRPr sz="3200"/>
            </a:pPr>
          </a:p>
        </p:txBody>
      </p:sp>
      <p:sp>
        <p:nvSpPr>
          <p:cNvPr id="158" name="Shape 158"/>
          <p:cNvSpPr/>
          <p:nvPr/>
        </p:nvSpPr>
        <p:spPr>
          <a:xfrm>
            <a:off x="10261600" y="10236200"/>
            <a:ext cx="1834162" cy="0"/>
          </a:xfrm>
          <a:prstGeom prst="line">
            <a:avLst/>
          </a:prstGeom>
          <a:ln w="152400">
            <a:solidFill>
              <a:srgbClr val="00882B"/>
            </a:solidFill>
            <a:miter lim="400000"/>
            <a:tailEnd type="triangle"/>
          </a:ln>
        </p:spPr>
        <p:txBody>
          <a:bodyPr lIns="0" tIns="0" rIns="0" bIns="0" anchor="ctr"/>
          <a:lstStyle/>
          <a:p>
            <a:pPr lvl="0">
              <a:defRPr sz="3200"/>
            </a:pPr>
          </a:p>
        </p:txBody>
      </p:sp>
      <p:sp>
        <p:nvSpPr>
          <p:cNvPr id="159" name="Shape 159"/>
          <p:cNvSpPr/>
          <p:nvPr/>
        </p:nvSpPr>
        <p:spPr>
          <a:xfrm>
            <a:off x="234443" y="11800840"/>
            <a:ext cx="23915116" cy="1041401"/>
          </a:xfrm>
          <a:prstGeom prst="rect">
            <a:avLst/>
          </a:prstGeom>
          <a:ln w="228600">
            <a:solidFill>
              <a:srgbClr val="00882B"/>
            </a:solidFill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 anchor="ctr">
            <a:spAutoFit/>
          </a:bodyPr>
          <a:lstStyle/>
          <a:p>
            <a:pPr lvl="0" marR="457200" defTabSz="457200">
              <a:spcBef>
                <a:spcPts val="1000"/>
              </a:spcBef>
              <a:defRPr sz="1800"/>
            </a:pPr>
            <a:r>
              <a:rPr b="1" sz="4700">
                <a:latin typeface="Helvetica"/>
                <a:ea typeface="Helvetica"/>
                <a:cs typeface="Helvetica"/>
                <a:sym typeface="Helvetica"/>
              </a:rPr>
              <a:t>Een </a:t>
            </a:r>
            <a:r>
              <a:rPr b="1" i="1" sz="4700">
                <a:latin typeface="Helvetica"/>
                <a:ea typeface="Helvetica"/>
                <a:cs typeface="Helvetica"/>
                <a:sym typeface="Helvetica"/>
              </a:rPr>
              <a:t>eenvoudige</a:t>
            </a:r>
            <a:r>
              <a:rPr b="1" sz="4700">
                <a:latin typeface="Helvetica"/>
                <a:ea typeface="Helvetica"/>
                <a:cs typeface="Helvetica"/>
                <a:sym typeface="Helvetica"/>
              </a:rPr>
              <a:t> berekening is een berekening van maximaal twee denkstappen.</a:t>
            </a:r>
          </a:p>
        </p:txBody>
      </p:sp>
    </p:spTree>
  </p:cSld>
  <p:clrMapOvr>
    <a:masterClrMapping/>
  </p:clrMapOvr>
  <p:transition spd="med" advClick="1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 advClick="1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Shape 162"/>
          <p:cNvSpPr/>
          <p:nvPr/>
        </p:nvSpPr>
        <p:spPr>
          <a:xfrm>
            <a:off x="523875" y="2330648"/>
            <a:ext cx="5947242" cy="1250157"/>
          </a:xfrm>
          <a:prstGeom prst="roundRect">
            <a:avLst>
              <a:gd name="adj" fmla="val 15238"/>
            </a:avLst>
          </a:prstGeom>
          <a:solidFill>
            <a:srgbClr val="EC5D57"/>
          </a:solidFill>
          <a:ln w="12700">
            <a:miter lim="400000"/>
          </a:ln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 anchor="ctr"/>
          <a:lstStyle>
            <a:lvl1pPr algn="l">
              <a:defRPr b="1" sz="70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lvl="0">
              <a:defRPr b="0" sz="1800"/>
            </a:pPr>
            <a:r>
              <a:rPr b="1" sz="7000"/>
              <a:t>Lezen</a:t>
            </a:r>
          </a:p>
        </p:txBody>
      </p:sp>
      <p:sp>
        <p:nvSpPr>
          <p:cNvPr id="163" name="Shape 163"/>
          <p:cNvSpPr/>
          <p:nvPr/>
        </p:nvSpPr>
        <p:spPr>
          <a:xfrm>
            <a:off x="523875" y="4313039"/>
            <a:ext cx="5947242" cy="1250157"/>
          </a:xfrm>
          <a:prstGeom prst="roundRect">
            <a:avLst>
              <a:gd name="adj" fmla="val 15238"/>
            </a:avLst>
          </a:prstGeom>
          <a:solidFill>
            <a:srgbClr val="F39019"/>
          </a:solidFill>
          <a:ln w="12700">
            <a:miter lim="400000"/>
          </a:ln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 anchor="ctr"/>
          <a:lstStyle>
            <a:lvl1pPr algn="l">
              <a:defRPr b="1" sz="70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lvl="0">
              <a:defRPr b="0" sz="1800"/>
            </a:pPr>
            <a:r>
              <a:rPr b="1" sz="7000"/>
              <a:t>Verwoorden</a:t>
            </a:r>
          </a:p>
        </p:txBody>
      </p:sp>
      <p:sp>
        <p:nvSpPr>
          <p:cNvPr id="164" name="Shape 164"/>
          <p:cNvSpPr/>
          <p:nvPr/>
        </p:nvSpPr>
        <p:spPr>
          <a:xfrm>
            <a:off x="523875" y="6295429"/>
            <a:ext cx="5947242" cy="1250157"/>
          </a:xfrm>
          <a:prstGeom prst="roundRect">
            <a:avLst>
              <a:gd name="adj" fmla="val 15238"/>
            </a:avLst>
          </a:prstGeom>
          <a:solidFill>
            <a:srgbClr val="F5D328"/>
          </a:solidFill>
          <a:ln w="12700">
            <a:miter lim="400000"/>
          </a:ln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 anchor="ctr"/>
          <a:lstStyle>
            <a:lvl1pPr algn="l">
              <a:defRPr b="1" sz="70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lvl="0">
              <a:defRPr b="0" sz="1800"/>
            </a:pPr>
            <a:r>
              <a:rPr b="1" sz="7000"/>
              <a:t>Aanpak	</a:t>
            </a:r>
          </a:p>
        </p:txBody>
      </p:sp>
      <p:sp>
        <p:nvSpPr>
          <p:cNvPr id="165" name="Shape 165"/>
          <p:cNvSpPr/>
          <p:nvPr/>
        </p:nvSpPr>
        <p:spPr>
          <a:xfrm>
            <a:off x="523875" y="8215312"/>
            <a:ext cx="5947242" cy="1250157"/>
          </a:xfrm>
          <a:prstGeom prst="roundRect">
            <a:avLst>
              <a:gd name="adj" fmla="val 15238"/>
            </a:avLst>
          </a:prstGeom>
          <a:solidFill>
            <a:srgbClr val="70BF41"/>
          </a:solidFill>
          <a:ln w="12700">
            <a:miter lim="400000"/>
          </a:ln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 anchor="ctr"/>
          <a:lstStyle>
            <a:lvl1pPr algn="l">
              <a:defRPr b="1" sz="70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lvl="0">
              <a:defRPr b="0" sz="1800"/>
            </a:pPr>
            <a:r>
              <a:rPr b="1" sz="7000"/>
              <a:t>Uitvoeren</a:t>
            </a:r>
          </a:p>
        </p:txBody>
      </p:sp>
      <p:sp>
        <p:nvSpPr>
          <p:cNvPr id="166" name="Shape 166"/>
          <p:cNvSpPr/>
          <p:nvPr/>
        </p:nvSpPr>
        <p:spPr>
          <a:xfrm>
            <a:off x="523875" y="10135195"/>
            <a:ext cx="5947242" cy="1250157"/>
          </a:xfrm>
          <a:prstGeom prst="roundRect">
            <a:avLst>
              <a:gd name="adj" fmla="val 15238"/>
            </a:avLst>
          </a:prstGeom>
          <a:solidFill>
            <a:srgbClr val="1497FC"/>
          </a:solidFill>
          <a:ln w="12700">
            <a:miter lim="400000"/>
          </a:ln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 anchor="ctr"/>
          <a:lstStyle>
            <a:lvl1pPr algn="l">
              <a:defRPr b="1" sz="70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lvl="0">
              <a:defRPr b="0" sz="1800"/>
            </a:pPr>
            <a:r>
              <a:rPr b="1" sz="7000"/>
              <a:t>Controleren</a:t>
            </a:r>
          </a:p>
        </p:txBody>
      </p:sp>
      <p:sp>
        <p:nvSpPr>
          <p:cNvPr id="167" name="Shape 167"/>
          <p:cNvSpPr/>
          <p:nvPr/>
        </p:nvSpPr>
        <p:spPr>
          <a:xfrm>
            <a:off x="6889750" y="2495748"/>
            <a:ext cx="816765" cy="889001"/>
          </a:xfrm>
          <a:prstGeom prst="roundRect">
            <a:avLst>
              <a:gd name="adj" fmla="val 23324"/>
            </a:avLst>
          </a:prstGeom>
          <a:solidFill>
            <a:srgbClr val="53585F"/>
          </a:solidFill>
          <a:ln w="12700">
            <a:miter lim="400000"/>
          </a:ln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p:spPr>
        <p:txBody>
          <a:bodyPr lIns="0" tIns="0" rIns="0" bIns="0" anchor="ctr"/>
          <a:lstStyle/>
          <a:p>
            <a:pPr lvl="0" algn="l">
              <a:defRPr b="1" sz="7000">
                <a:solidFill>
                  <a:srgbClr val="FFFFFF"/>
                </a:solidFill>
              </a:defRPr>
            </a:pPr>
          </a:p>
        </p:txBody>
      </p:sp>
      <p:sp>
        <p:nvSpPr>
          <p:cNvPr id="168" name="Shape 168"/>
          <p:cNvSpPr/>
          <p:nvPr/>
        </p:nvSpPr>
        <p:spPr>
          <a:xfrm>
            <a:off x="7759305" y="8380412"/>
            <a:ext cx="15223886" cy="889001"/>
          </a:xfrm>
          <a:prstGeom prst="roundRect">
            <a:avLst>
              <a:gd name="adj" fmla="val 21429"/>
            </a:avLst>
          </a:prstGeom>
          <a:solidFill>
            <a:srgbClr val="53585F"/>
          </a:solidFill>
          <a:ln w="12700">
            <a:miter lim="400000"/>
          </a:ln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p:spPr>
        <p:txBody>
          <a:bodyPr lIns="0" tIns="0" rIns="0" bIns="0" anchor="ctr"/>
          <a:lstStyle/>
          <a:p>
            <a:pPr lvl="0" algn="l">
              <a:defRPr b="1" sz="7000">
                <a:solidFill>
                  <a:srgbClr val="FFFFFF"/>
                </a:solidFill>
              </a:defRPr>
            </a:pPr>
          </a:p>
        </p:txBody>
      </p:sp>
      <p:sp>
        <p:nvSpPr>
          <p:cNvPr id="169" name="Shape 169"/>
          <p:cNvSpPr/>
          <p:nvPr/>
        </p:nvSpPr>
        <p:spPr>
          <a:xfrm>
            <a:off x="524743" y="3952112"/>
            <a:ext cx="23003296" cy="1"/>
          </a:xfrm>
          <a:prstGeom prst="line">
            <a:avLst/>
          </a:prstGeom>
          <a:ln w="114300">
            <a:solidFill>
              <a:srgbClr val="A6AAA9"/>
            </a:solidFill>
            <a:miter lim="400000"/>
          </a:ln>
        </p:spPr>
        <p:txBody>
          <a:bodyPr lIns="0" tIns="0" rIns="0" bIns="0" anchor="ctr"/>
          <a:lstStyle/>
          <a:p>
            <a:pPr lvl="0">
              <a:defRPr sz="3200"/>
            </a:pPr>
          </a:p>
        </p:txBody>
      </p:sp>
      <p:sp>
        <p:nvSpPr>
          <p:cNvPr id="170" name="Shape 170"/>
          <p:cNvSpPr/>
          <p:nvPr/>
        </p:nvSpPr>
        <p:spPr>
          <a:xfrm>
            <a:off x="524742" y="5936822"/>
            <a:ext cx="23003297" cy="1"/>
          </a:xfrm>
          <a:prstGeom prst="line">
            <a:avLst/>
          </a:prstGeom>
          <a:ln w="114300">
            <a:solidFill>
              <a:srgbClr val="A6AAA9"/>
            </a:solidFill>
            <a:miter lim="400000"/>
          </a:ln>
        </p:spPr>
        <p:txBody>
          <a:bodyPr lIns="0" tIns="0" rIns="0" bIns="0" anchor="ctr"/>
          <a:lstStyle/>
          <a:p>
            <a:pPr lvl="0">
              <a:defRPr sz="3200"/>
            </a:pPr>
          </a:p>
        </p:txBody>
      </p:sp>
      <p:sp>
        <p:nvSpPr>
          <p:cNvPr id="171" name="Shape 171"/>
          <p:cNvSpPr/>
          <p:nvPr/>
        </p:nvSpPr>
        <p:spPr>
          <a:xfrm>
            <a:off x="524742" y="11731259"/>
            <a:ext cx="23003297" cy="1"/>
          </a:xfrm>
          <a:prstGeom prst="line">
            <a:avLst/>
          </a:prstGeom>
          <a:ln w="114300">
            <a:solidFill>
              <a:srgbClr val="A6AAA9"/>
            </a:solidFill>
            <a:miter lim="400000"/>
          </a:ln>
        </p:spPr>
        <p:txBody>
          <a:bodyPr lIns="0" tIns="0" rIns="0" bIns="0" anchor="ctr"/>
          <a:lstStyle/>
          <a:p>
            <a:pPr lvl="0">
              <a:defRPr sz="3200"/>
            </a:pPr>
          </a:p>
        </p:txBody>
      </p:sp>
      <p:sp>
        <p:nvSpPr>
          <p:cNvPr id="172" name="Shape 172"/>
          <p:cNvSpPr/>
          <p:nvPr/>
        </p:nvSpPr>
        <p:spPr>
          <a:xfrm>
            <a:off x="524742" y="7900621"/>
            <a:ext cx="23003297" cy="1"/>
          </a:xfrm>
          <a:prstGeom prst="line">
            <a:avLst/>
          </a:prstGeom>
          <a:ln w="114300">
            <a:solidFill>
              <a:srgbClr val="A6AAA9"/>
            </a:solidFill>
            <a:miter lim="400000"/>
          </a:ln>
        </p:spPr>
        <p:txBody>
          <a:bodyPr lIns="0" tIns="0" rIns="0" bIns="0" anchor="ctr"/>
          <a:lstStyle/>
          <a:p>
            <a:pPr lvl="0">
              <a:defRPr sz="3200"/>
            </a:pPr>
          </a:p>
        </p:txBody>
      </p:sp>
      <p:sp>
        <p:nvSpPr>
          <p:cNvPr id="173" name="Shape 173"/>
          <p:cNvSpPr/>
          <p:nvPr/>
        </p:nvSpPr>
        <p:spPr>
          <a:xfrm>
            <a:off x="524742" y="9828640"/>
            <a:ext cx="23003297" cy="1"/>
          </a:xfrm>
          <a:prstGeom prst="line">
            <a:avLst/>
          </a:prstGeom>
          <a:ln w="114300">
            <a:solidFill>
              <a:srgbClr val="A6AAA9"/>
            </a:solidFill>
            <a:miter lim="400000"/>
          </a:ln>
        </p:spPr>
        <p:txBody>
          <a:bodyPr lIns="0" tIns="0" rIns="0" bIns="0" anchor="ctr"/>
          <a:lstStyle/>
          <a:p>
            <a:pPr lvl="0">
              <a:defRPr sz="3200"/>
            </a:pPr>
          </a:p>
        </p:txBody>
      </p:sp>
      <p:sp>
        <p:nvSpPr>
          <p:cNvPr id="174" name="Shape 174"/>
          <p:cNvSpPr/>
          <p:nvPr/>
        </p:nvSpPr>
        <p:spPr>
          <a:xfrm>
            <a:off x="524742" y="2084356"/>
            <a:ext cx="23003297" cy="1"/>
          </a:xfrm>
          <a:prstGeom prst="line">
            <a:avLst/>
          </a:prstGeom>
          <a:ln w="114300">
            <a:solidFill>
              <a:srgbClr val="A6AAA9"/>
            </a:solidFill>
            <a:miter lim="400000"/>
          </a:ln>
        </p:spPr>
        <p:txBody>
          <a:bodyPr lIns="0" tIns="0" rIns="0" bIns="0" anchor="ctr"/>
          <a:lstStyle/>
          <a:p>
            <a:pPr lvl="0">
              <a:defRPr sz="3200"/>
            </a:pPr>
          </a:p>
        </p:txBody>
      </p:sp>
    </p:spTree>
  </p:cSld>
  <p:clrMapOvr>
    <a:masterClrMapping/>
  </p:clrMapOvr>
  <p:transition spd="med" advClick="1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Shape 176"/>
          <p:cNvSpPr/>
          <p:nvPr/>
        </p:nvSpPr>
        <p:spPr>
          <a:xfrm>
            <a:off x="523875" y="2330648"/>
            <a:ext cx="5947242" cy="1250157"/>
          </a:xfrm>
          <a:prstGeom prst="roundRect">
            <a:avLst>
              <a:gd name="adj" fmla="val 15238"/>
            </a:avLst>
          </a:prstGeom>
          <a:solidFill>
            <a:srgbClr val="EC5D57"/>
          </a:solidFill>
          <a:ln w="12700">
            <a:miter lim="400000"/>
          </a:ln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 anchor="ctr"/>
          <a:lstStyle>
            <a:lvl1pPr algn="l">
              <a:defRPr b="1" sz="7000"/>
            </a:lvl1pPr>
          </a:lstStyle>
          <a:p>
            <a:pPr lvl="0">
              <a:defRPr b="0" sz="1800"/>
            </a:pPr>
            <a:r>
              <a:rPr b="1" sz="7000"/>
              <a:t>Lezen</a:t>
            </a:r>
          </a:p>
        </p:txBody>
      </p:sp>
      <p:sp>
        <p:nvSpPr>
          <p:cNvPr id="177" name="Shape 177"/>
          <p:cNvSpPr/>
          <p:nvPr/>
        </p:nvSpPr>
        <p:spPr>
          <a:xfrm>
            <a:off x="523875" y="4313039"/>
            <a:ext cx="5947242" cy="1250157"/>
          </a:xfrm>
          <a:prstGeom prst="roundRect">
            <a:avLst>
              <a:gd name="adj" fmla="val 15238"/>
            </a:avLst>
          </a:prstGeom>
          <a:solidFill>
            <a:srgbClr val="F39019"/>
          </a:solidFill>
          <a:ln w="12700">
            <a:miter lim="400000"/>
          </a:ln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 anchor="ctr"/>
          <a:lstStyle>
            <a:lvl1pPr algn="l">
              <a:defRPr b="1" sz="7000"/>
            </a:lvl1pPr>
          </a:lstStyle>
          <a:p>
            <a:pPr lvl="0">
              <a:defRPr b="0" sz="1800"/>
            </a:pPr>
            <a:r>
              <a:rPr b="1" sz="7000"/>
              <a:t>Verwoorden</a:t>
            </a:r>
          </a:p>
        </p:txBody>
      </p:sp>
      <p:sp>
        <p:nvSpPr>
          <p:cNvPr id="178" name="Shape 178"/>
          <p:cNvSpPr/>
          <p:nvPr/>
        </p:nvSpPr>
        <p:spPr>
          <a:xfrm>
            <a:off x="523875" y="6295429"/>
            <a:ext cx="5947242" cy="1250157"/>
          </a:xfrm>
          <a:prstGeom prst="roundRect">
            <a:avLst>
              <a:gd name="adj" fmla="val 15238"/>
            </a:avLst>
          </a:prstGeom>
          <a:solidFill>
            <a:srgbClr val="F5D328"/>
          </a:solidFill>
          <a:ln w="12700">
            <a:miter lim="400000"/>
          </a:ln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 anchor="ctr"/>
          <a:lstStyle>
            <a:lvl1pPr algn="l">
              <a:defRPr b="1" sz="7000"/>
            </a:lvl1pPr>
          </a:lstStyle>
          <a:p>
            <a:pPr lvl="0">
              <a:defRPr b="0" sz="1800"/>
            </a:pPr>
            <a:r>
              <a:rPr b="1" sz="7000"/>
              <a:t>Aanpak	</a:t>
            </a:r>
          </a:p>
        </p:txBody>
      </p:sp>
      <p:sp>
        <p:nvSpPr>
          <p:cNvPr id="179" name="Shape 179"/>
          <p:cNvSpPr/>
          <p:nvPr/>
        </p:nvSpPr>
        <p:spPr>
          <a:xfrm>
            <a:off x="523875" y="8215312"/>
            <a:ext cx="5947242" cy="1250157"/>
          </a:xfrm>
          <a:prstGeom prst="roundRect">
            <a:avLst>
              <a:gd name="adj" fmla="val 15238"/>
            </a:avLst>
          </a:prstGeom>
          <a:solidFill>
            <a:srgbClr val="70BF41"/>
          </a:solidFill>
          <a:ln w="12700">
            <a:miter lim="400000"/>
          </a:ln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 anchor="ctr"/>
          <a:lstStyle>
            <a:lvl1pPr algn="l">
              <a:defRPr b="1" sz="7000"/>
            </a:lvl1pPr>
          </a:lstStyle>
          <a:p>
            <a:pPr lvl="0">
              <a:defRPr b="0" sz="1800"/>
            </a:pPr>
            <a:r>
              <a:rPr b="1" sz="7000"/>
              <a:t>Uitvoeren</a:t>
            </a:r>
          </a:p>
        </p:txBody>
      </p:sp>
      <p:sp>
        <p:nvSpPr>
          <p:cNvPr id="180" name="Shape 180"/>
          <p:cNvSpPr/>
          <p:nvPr/>
        </p:nvSpPr>
        <p:spPr>
          <a:xfrm>
            <a:off x="523875" y="10135195"/>
            <a:ext cx="5947242" cy="1250157"/>
          </a:xfrm>
          <a:prstGeom prst="roundRect">
            <a:avLst>
              <a:gd name="adj" fmla="val 15238"/>
            </a:avLst>
          </a:prstGeom>
          <a:solidFill>
            <a:srgbClr val="1497FC"/>
          </a:solidFill>
          <a:ln w="12700">
            <a:miter lim="400000"/>
          </a:ln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 anchor="ctr"/>
          <a:lstStyle>
            <a:lvl1pPr algn="l">
              <a:defRPr b="1" sz="7000"/>
            </a:lvl1pPr>
          </a:lstStyle>
          <a:p>
            <a:pPr lvl="0">
              <a:defRPr b="0" sz="1800"/>
            </a:pPr>
            <a:r>
              <a:rPr b="1" sz="7000"/>
              <a:t>Controleren</a:t>
            </a:r>
          </a:p>
        </p:txBody>
      </p:sp>
      <p:sp>
        <p:nvSpPr>
          <p:cNvPr id="181" name="Shape 181"/>
          <p:cNvSpPr/>
          <p:nvPr/>
        </p:nvSpPr>
        <p:spPr>
          <a:xfrm>
            <a:off x="6889750" y="2483048"/>
            <a:ext cx="632726" cy="889001"/>
          </a:xfrm>
          <a:prstGeom prst="roundRect">
            <a:avLst>
              <a:gd name="adj" fmla="val 30108"/>
            </a:avLst>
          </a:prstGeom>
          <a:solidFill>
            <a:srgbClr val="53585F"/>
          </a:solidFill>
          <a:ln w="12700">
            <a:miter lim="400000"/>
          </a:ln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p:spPr>
        <p:txBody>
          <a:bodyPr lIns="0" tIns="0" rIns="0" bIns="0" anchor="ctr"/>
          <a:lstStyle/>
          <a:p>
            <a:pPr lvl="0" algn="l">
              <a:defRPr b="1" sz="7000">
                <a:solidFill>
                  <a:srgbClr val="FFFFFF"/>
                </a:solidFill>
              </a:defRPr>
            </a:pPr>
          </a:p>
        </p:txBody>
      </p:sp>
      <p:sp>
        <p:nvSpPr>
          <p:cNvPr id="182" name="Shape 182"/>
          <p:cNvSpPr/>
          <p:nvPr/>
        </p:nvSpPr>
        <p:spPr>
          <a:xfrm>
            <a:off x="14874158" y="8367712"/>
            <a:ext cx="1547511" cy="889001"/>
          </a:xfrm>
          <a:prstGeom prst="roundRect">
            <a:avLst>
              <a:gd name="adj" fmla="val 21429"/>
            </a:avLst>
          </a:prstGeom>
          <a:solidFill>
            <a:srgbClr val="53585F"/>
          </a:solidFill>
          <a:ln w="12700">
            <a:miter lim="400000"/>
          </a:ln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p:spPr>
        <p:txBody>
          <a:bodyPr lIns="0" tIns="0" rIns="0" bIns="0" anchor="ctr"/>
          <a:lstStyle/>
          <a:p>
            <a:pPr lvl="0" algn="l">
              <a:defRPr b="1" sz="7000">
                <a:solidFill>
                  <a:srgbClr val="FFFFFF"/>
                </a:solidFill>
              </a:defRPr>
            </a:pPr>
          </a:p>
        </p:txBody>
      </p:sp>
      <p:sp>
        <p:nvSpPr>
          <p:cNvPr id="183" name="Shape 183"/>
          <p:cNvSpPr/>
          <p:nvPr/>
        </p:nvSpPr>
        <p:spPr>
          <a:xfrm>
            <a:off x="7635875" y="4465439"/>
            <a:ext cx="1547511" cy="889001"/>
          </a:xfrm>
          <a:prstGeom prst="roundRect">
            <a:avLst>
              <a:gd name="adj" fmla="val 21429"/>
            </a:avLst>
          </a:prstGeom>
          <a:solidFill>
            <a:srgbClr val="53585F"/>
          </a:solidFill>
          <a:ln w="12700">
            <a:miter lim="400000"/>
          </a:ln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p:spPr>
        <p:txBody>
          <a:bodyPr lIns="0" tIns="0" rIns="0" bIns="0" anchor="ctr"/>
          <a:lstStyle/>
          <a:p>
            <a:pPr lvl="0" algn="l">
              <a:defRPr b="1" sz="7000">
                <a:solidFill>
                  <a:srgbClr val="FFFFFF"/>
                </a:solidFill>
              </a:defRPr>
            </a:pPr>
          </a:p>
        </p:txBody>
      </p:sp>
      <p:sp>
        <p:nvSpPr>
          <p:cNvPr id="184" name="Shape 184"/>
          <p:cNvSpPr/>
          <p:nvPr/>
        </p:nvSpPr>
        <p:spPr>
          <a:xfrm>
            <a:off x="9253142" y="6447829"/>
            <a:ext cx="5533036" cy="889001"/>
          </a:xfrm>
          <a:prstGeom prst="roundRect">
            <a:avLst>
              <a:gd name="adj" fmla="val 21429"/>
            </a:avLst>
          </a:prstGeom>
          <a:solidFill>
            <a:srgbClr val="53585F"/>
          </a:solidFill>
          <a:ln w="12700">
            <a:miter lim="400000"/>
          </a:ln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p:spPr>
        <p:txBody>
          <a:bodyPr lIns="0" tIns="0" rIns="0" bIns="0" anchor="ctr"/>
          <a:lstStyle/>
          <a:p>
            <a:pPr lvl="0" algn="l">
              <a:defRPr b="1" sz="7000">
                <a:solidFill>
                  <a:srgbClr val="FFFFFF"/>
                </a:solidFill>
              </a:defRPr>
            </a:pPr>
          </a:p>
        </p:txBody>
      </p:sp>
      <p:sp>
        <p:nvSpPr>
          <p:cNvPr id="185" name="Shape 185"/>
          <p:cNvSpPr/>
          <p:nvPr/>
        </p:nvSpPr>
        <p:spPr>
          <a:xfrm>
            <a:off x="16476003" y="6447829"/>
            <a:ext cx="4382036" cy="889001"/>
          </a:xfrm>
          <a:prstGeom prst="roundRect">
            <a:avLst>
              <a:gd name="adj" fmla="val 21429"/>
            </a:avLst>
          </a:prstGeom>
          <a:solidFill>
            <a:srgbClr val="53585F"/>
          </a:solidFill>
          <a:ln w="12700">
            <a:miter lim="400000"/>
          </a:ln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p:spPr>
        <p:txBody>
          <a:bodyPr lIns="0" tIns="0" rIns="0" bIns="0" anchor="ctr"/>
          <a:lstStyle/>
          <a:p>
            <a:pPr lvl="0" algn="l">
              <a:defRPr b="1" sz="7000">
                <a:solidFill>
                  <a:srgbClr val="FFFFFF"/>
                </a:solidFill>
              </a:defRPr>
            </a:pPr>
          </a:p>
        </p:txBody>
      </p:sp>
      <p:sp>
        <p:nvSpPr>
          <p:cNvPr id="186" name="Shape 186"/>
          <p:cNvSpPr/>
          <p:nvPr/>
        </p:nvSpPr>
        <p:spPr>
          <a:xfrm>
            <a:off x="20938408" y="8367712"/>
            <a:ext cx="1547511" cy="889001"/>
          </a:xfrm>
          <a:prstGeom prst="roundRect">
            <a:avLst>
              <a:gd name="adj" fmla="val 21429"/>
            </a:avLst>
          </a:prstGeom>
          <a:solidFill>
            <a:srgbClr val="53585F"/>
          </a:solidFill>
          <a:ln w="12700">
            <a:miter lim="400000"/>
          </a:ln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p:spPr>
        <p:txBody>
          <a:bodyPr lIns="0" tIns="0" rIns="0" bIns="0" anchor="ctr"/>
          <a:lstStyle/>
          <a:p>
            <a:pPr lvl="0" algn="l">
              <a:defRPr b="1" sz="7000">
                <a:solidFill>
                  <a:srgbClr val="FFFFFF"/>
                </a:solidFill>
              </a:defRPr>
            </a:pPr>
          </a:p>
        </p:txBody>
      </p:sp>
      <p:sp>
        <p:nvSpPr>
          <p:cNvPr id="187" name="Shape 187"/>
          <p:cNvSpPr/>
          <p:nvPr/>
        </p:nvSpPr>
        <p:spPr>
          <a:xfrm>
            <a:off x="524743" y="3952112"/>
            <a:ext cx="23003296" cy="1"/>
          </a:xfrm>
          <a:prstGeom prst="line">
            <a:avLst/>
          </a:prstGeom>
          <a:ln w="114300">
            <a:solidFill>
              <a:srgbClr val="A6AAA9"/>
            </a:solidFill>
            <a:miter lim="400000"/>
          </a:ln>
        </p:spPr>
        <p:txBody>
          <a:bodyPr lIns="0" tIns="0" rIns="0" bIns="0" anchor="ctr"/>
          <a:lstStyle/>
          <a:p>
            <a:pPr lvl="0">
              <a:defRPr sz="3200"/>
            </a:pPr>
          </a:p>
        </p:txBody>
      </p:sp>
      <p:sp>
        <p:nvSpPr>
          <p:cNvPr id="188" name="Shape 188"/>
          <p:cNvSpPr/>
          <p:nvPr/>
        </p:nvSpPr>
        <p:spPr>
          <a:xfrm>
            <a:off x="524742" y="5936822"/>
            <a:ext cx="23003297" cy="1"/>
          </a:xfrm>
          <a:prstGeom prst="line">
            <a:avLst/>
          </a:prstGeom>
          <a:ln w="114300">
            <a:solidFill>
              <a:srgbClr val="A6AAA9"/>
            </a:solidFill>
            <a:miter lim="400000"/>
          </a:ln>
        </p:spPr>
        <p:txBody>
          <a:bodyPr lIns="0" tIns="0" rIns="0" bIns="0" anchor="ctr"/>
          <a:lstStyle/>
          <a:p>
            <a:pPr lvl="0">
              <a:defRPr sz="3200"/>
            </a:pPr>
          </a:p>
        </p:txBody>
      </p:sp>
      <p:sp>
        <p:nvSpPr>
          <p:cNvPr id="189" name="Shape 189"/>
          <p:cNvSpPr/>
          <p:nvPr/>
        </p:nvSpPr>
        <p:spPr>
          <a:xfrm>
            <a:off x="524742" y="11731259"/>
            <a:ext cx="23003297" cy="1"/>
          </a:xfrm>
          <a:prstGeom prst="line">
            <a:avLst/>
          </a:prstGeom>
          <a:ln w="114300">
            <a:solidFill>
              <a:srgbClr val="A6AAA9"/>
            </a:solidFill>
            <a:miter lim="400000"/>
          </a:ln>
        </p:spPr>
        <p:txBody>
          <a:bodyPr lIns="0" tIns="0" rIns="0" bIns="0" anchor="ctr"/>
          <a:lstStyle/>
          <a:p>
            <a:pPr lvl="0">
              <a:defRPr sz="3200"/>
            </a:pPr>
          </a:p>
        </p:txBody>
      </p:sp>
      <p:sp>
        <p:nvSpPr>
          <p:cNvPr id="190" name="Shape 190"/>
          <p:cNvSpPr/>
          <p:nvPr/>
        </p:nvSpPr>
        <p:spPr>
          <a:xfrm>
            <a:off x="524742" y="7900621"/>
            <a:ext cx="23003297" cy="1"/>
          </a:xfrm>
          <a:prstGeom prst="line">
            <a:avLst/>
          </a:prstGeom>
          <a:ln w="114300">
            <a:solidFill>
              <a:srgbClr val="A6AAA9"/>
            </a:solidFill>
            <a:miter lim="400000"/>
          </a:ln>
        </p:spPr>
        <p:txBody>
          <a:bodyPr lIns="0" tIns="0" rIns="0" bIns="0" anchor="ctr"/>
          <a:lstStyle/>
          <a:p>
            <a:pPr lvl="0">
              <a:defRPr sz="3200"/>
            </a:pPr>
          </a:p>
        </p:txBody>
      </p:sp>
      <p:sp>
        <p:nvSpPr>
          <p:cNvPr id="191" name="Shape 191"/>
          <p:cNvSpPr/>
          <p:nvPr/>
        </p:nvSpPr>
        <p:spPr>
          <a:xfrm>
            <a:off x="524742" y="9828640"/>
            <a:ext cx="23003297" cy="1"/>
          </a:xfrm>
          <a:prstGeom prst="line">
            <a:avLst/>
          </a:prstGeom>
          <a:ln w="114300">
            <a:solidFill>
              <a:srgbClr val="A6AAA9"/>
            </a:solidFill>
            <a:miter lim="400000"/>
          </a:ln>
        </p:spPr>
        <p:txBody>
          <a:bodyPr lIns="0" tIns="0" rIns="0" bIns="0" anchor="ctr"/>
          <a:lstStyle/>
          <a:p>
            <a:pPr lvl="0">
              <a:defRPr sz="3200"/>
            </a:pPr>
          </a:p>
        </p:txBody>
      </p:sp>
      <p:sp>
        <p:nvSpPr>
          <p:cNvPr id="192" name="Shape 192"/>
          <p:cNvSpPr/>
          <p:nvPr/>
        </p:nvSpPr>
        <p:spPr>
          <a:xfrm>
            <a:off x="524742" y="2084356"/>
            <a:ext cx="23003297" cy="1"/>
          </a:xfrm>
          <a:prstGeom prst="line">
            <a:avLst/>
          </a:prstGeom>
          <a:ln w="114300">
            <a:solidFill>
              <a:srgbClr val="A6AAA9"/>
            </a:solidFill>
            <a:miter lim="400000"/>
          </a:ln>
        </p:spPr>
        <p:txBody>
          <a:bodyPr lIns="0" tIns="0" rIns="0" bIns="0" anchor="ctr"/>
          <a:lstStyle/>
          <a:p>
            <a:pPr lvl="0">
              <a:defRPr sz="3200"/>
            </a:pPr>
          </a:p>
        </p:txBody>
      </p:sp>
    </p:spTree>
  </p:cSld>
  <p:clrMapOvr>
    <a:masterClrMapping/>
  </p:clrMapOvr>
  <p:transition spd="med" advClick="1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Shape 34"/>
          <p:cNvSpPr/>
          <p:nvPr/>
        </p:nvSpPr>
        <p:spPr>
          <a:xfrm>
            <a:off x="4048274" y="1435099"/>
            <a:ext cx="16287453" cy="3759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lvl="0">
              <a:defRPr sz="1800"/>
            </a:pPr>
            <a:r>
              <a:rPr b="1" sz="12000">
                <a:solidFill>
                  <a:srgbClr val="00882B"/>
                </a:solidFill>
                <a:latin typeface="Helvetica"/>
                <a:ea typeface="Helvetica"/>
                <a:cs typeface="Helvetica"/>
                <a:sym typeface="Helvetica"/>
              </a:rPr>
              <a:t>Als de oplossing niet </a:t>
            </a:r>
            <a:endParaRPr b="1" sz="12000">
              <a:solidFill>
                <a:srgbClr val="00882B"/>
              </a:solidFill>
              <a:latin typeface="Helvetica"/>
              <a:ea typeface="Helvetica"/>
              <a:cs typeface="Helvetica"/>
              <a:sym typeface="Helvetica"/>
            </a:endParaRPr>
          </a:p>
          <a:p>
            <a:pPr lvl="0">
              <a:defRPr sz="1800"/>
            </a:pPr>
            <a:r>
              <a:rPr b="1" sz="12000">
                <a:solidFill>
                  <a:srgbClr val="00882B"/>
                </a:solidFill>
                <a:latin typeface="Helvetica"/>
                <a:ea typeface="Helvetica"/>
                <a:cs typeface="Helvetica"/>
                <a:sym typeface="Helvetica"/>
              </a:rPr>
              <a:t>voor de hand ligt </a:t>
            </a:r>
          </a:p>
        </p:txBody>
      </p:sp>
    </p:spTree>
  </p:cSld>
  <p:clrMapOvr>
    <a:masterClrMapping/>
  </p:clrMapOvr>
  <p:transition spd="med" advClick="1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Shape 194"/>
          <p:cNvSpPr/>
          <p:nvPr/>
        </p:nvSpPr>
        <p:spPr>
          <a:xfrm>
            <a:off x="523875" y="2330648"/>
            <a:ext cx="5947242" cy="1250157"/>
          </a:xfrm>
          <a:prstGeom prst="roundRect">
            <a:avLst>
              <a:gd name="adj" fmla="val 15238"/>
            </a:avLst>
          </a:prstGeom>
          <a:solidFill>
            <a:srgbClr val="EC5D57"/>
          </a:solidFill>
          <a:ln w="12700">
            <a:miter lim="400000"/>
          </a:ln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 anchor="ctr"/>
          <a:lstStyle>
            <a:lvl1pPr algn="l">
              <a:defRPr b="1" sz="7000"/>
            </a:lvl1pPr>
          </a:lstStyle>
          <a:p>
            <a:pPr lvl="0">
              <a:defRPr b="0" sz="1800"/>
            </a:pPr>
            <a:r>
              <a:rPr b="1" sz="7000"/>
              <a:t>Lezen</a:t>
            </a:r>
          </a:p>
        </p:txBody>
      </p:sp>
      <p:sp>
        <p:nvSpPr>
          <p:cNvPr id="195" name="Shape 195"/>
          <p:cNvSpPr/>
          <p:nvPr/>
        </p:nvSpPr>
        <p:spPr>
          <a:xfrm>
            <a:off x="523875" y="4313039"/>
            <a:ext cx="5947242" cy="1250157"/>
          </a:xfrm>
          <a:prstGeom prst="roundRect">
            <a:avLst>
              <a:gd name="adj" fmla="val 15238"/>
            </a:avLst>
          </a:prstGeom>
          <a:solidFill>
            <a:srgbClr val="F39019"/>
          </a:solidFill>
          <a:ln w="12700">
            <a:miter lim="400000"/>
          </a:ln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 anchor="ctr"/>
          <a:lstStyle>
            <a:lvl1pPr algn="l">
              <a:defRPr b="1" sz="7000"/>
            </a:lvl1pPr>
          </a:lstStyle>
          <a:p>
            <a:pPr lvl="0">
              <a:defRPr b="0" sz="1800"/>
            </a:pPr>
            <a:r>
              <a:rPr b="1" sz="7000"/>
              <a:t>Verwoorden</a:t>
            </a:r>
          </a:p>
        </p:txBody>
      </p:sp>
      <p:sp>
        <p:nvSpPr>
          <p:cNvPr id="196" name="Shape 196"/>
          <p:cNvSpPr/>
          <p:nvPr/>
        </p:nvSpPr>
        <p:spPr>
          <a:xfrm>
            <a:off x="523875" y="6295429"/>
            <a:ext cx="5947242" cy="1250157"/>
          </a:xfrm>
          <a:prstGeom prst="roundRect">
            <a:avLst>
              <a:gd name="adj" fmla="val 15238"/>
            </a:avLst>
          </a:prstGeom>
          <a:solidFill>
            <a:srgbClr val="F5D328"/>
          </a:solidFill>
          <a:ln w="12700">
            <a:miter lim="400000"/>
          </a:ln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 anchor="ctr"/>
          <a:lstStyle>
            <a:lvl1pPr algn="l">
              <a:defRPr b="1" sz="7000"/>
            </a:lvl1pPr>
          </a:lstStyle>
          <a:p>
            <a:pPr lvl="0">
              <a:defRPr b="0" sz="1800"/>
            </a:pPr>
            <a:r>
              <a:rPr b="1" sz="7000"/>
              <a:t>Aanpak	</a:t>
            </a:r>
          </a:p>
        </p:txBody>
      </p:sp>
      <p:sp>
        <p:nvSpPr>
          <p:cNvPr id="197" name="Shape 197"/>
          <p:cNvSpPr/>
          <p:nvPr/>
        </p:nvSpPr>
        <p:spPr>
          <a:xfrm>
            <a:off x="523875" y="8215312"/>
            <a:ext cx="5947242" cy="1250157"/>
          </a:xfrm>
          <a:prstGeom prst="roundRect">
            <a:avLst>
              <a:gd name="adj" fmla="val 15238"/>
            </a:avLst>
          </a:prstGeom>
          <a:solidFill>
            <a:srgbClr val="70BF41"/>
          </a:solidFill>
          <a:ln w="12700">
            <a:miter lim="400000"/>
          </a:ln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 anchor="ctr"/>
          <a:lstStyle>
            <a:lvl1pPr algn="l">
              <a:defRPr b="1" sz="7000"/>
            </a:lvl1pPr>
          </a:lstStyle>
          <a:p>
            <a:pPr lvl="0">
              <a:defRPr b="0" sz="1800"/>
            </a:pPr>
            <a:r>
              <a:rPr b="1" sz="7000"/>
              <a:t>Uitvoeren</a:t>
            </a:r>
          </a:p>
        </p:txBody>
      </p:sp>
      <p:sp>
        <p:nvSpPr>
          <p:cNvPr id="198" name="Shape 198"/>
          <p:cNvSpPr/>
          <p:nvPr/>
        </p:nvSpPr>
        <p:spPr>
          <a:xfrm>
            <a:off x="523875" y="10135195"/>
            <a:ext cx="5947242" cy="1250157"/>
          </a:xfrm>
          <a:prstGeom prst="roundRect">
            <a:avLst>
              <a:gd name="adj" fmla="val 15238"/>
            </a:avLst>
          </a:prstGeom>
          <a:solidFill>
            <a:srgbClr val="1497FC"/>
          </a:solidFill>
          <a:ln w="12700">
            <a:miter lim="400000"/>
          </a:ln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 anchor="ctr"/>
          <a:lstStyle>
            <a:lvl1pPr algn="l">
              <a:defRPr b="1" sz="7000"/>
            </a:lvl1pPr>
          </a:lstStyle>
          <a:p>
            <a:pPr lvl="0">
              <a:defRPr b="0" sz="1800"/>
            </a:pPr>
            <a:r>
              <a:rPr b="1" sz="7000"/>
              <a:t>Controleren</a:t>
            </a:r>
          </a:p>
        </p:txBody>
      </p:sp>
      <p:sp>
        <p:nvSpPr>
          <p:cNvPr id="199" name="Shape 199"/>
          <p:cNvSpPr/>
          <p:nvPr/>
        </p:nvSpPr>
        <p:spPr>
          <a:xfrm>
            <a:off x="6889750" y="2521148"/>
            <a:ext cx="632726" cy="894557"/>
          </a:xfrm>
          <a:prstGeom prst="roundRect">
            <a:avLst>
              <a:gd name="adj" fmla="val 30108"/>
            </a:avLst>
          </a:prstGeom>
          <a:solidFill>
            <a:srgbClr val="53585F"/>
          </a:solidFill>
          <a:ln w="12700">
            <a:miter lim="400000"/>
          </a:ln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p:spPr>
        <p:txBody>
          <a:bodyPr lIns="0" tIns="0" rIns="0" bIns="0" anchor="ctr"/>
          <a:lstStyle/>
          <a:p>
            <a:pPr lvl="0" algn="l">
              <a:defRPr b="1" sz="7000">
                <a:solidFill>
                  <a:srgbClr val="FFFFFF"/>
                </a:solidFill>
              </a:defRPr>
            </a:pPr>
          </a:p>
        </p:txBody>
      </p:sp>
      <p:sp>
        <p:nvSpPr>
          <p:cNvPr id="200" name="Shape 200"/>
          <p:cNvSpPr/>
          <p:nvPr/>
        </p:nvSpPr>
        <p:spPr>
          <a:xfrm>
            <a:off x="10494246" y="8405812"/>
            <a:ext cx="1547511" cy="894557"/>
          </a:xfrm>
          <a:prstGeom prst="roundRect">
            <a:avLst>
              <a:gd name="adj" fmla="val 21295"/>
            </a:avLst>
          </a:prstGeom>
          <a:solidFill>
            <a:srgbClr val="53585F"/>
          </a:solidFill>
          <a:ln w="12700">
            <a:miter lim="400000"/>
          </a:ln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p:spPr>
        <p:txBody>
          <a:bodyPr lIns="0" tIns="0" rIns="0" bIns="0" anchor="ctr"/>
          <a:lstStyle/>
          <a:p>
            <a:pPr lvl="0" algn="l">
              <a:defRPr b="1" sz="7000">
                <a:solidFill>
                  <a:srgbClr val="FFFFFF"/>
                </a:solidFill>
              </a:defRPr>
            </a:pPr>
          </a:p>
        </p:txBody>
      </p:sp>
      <p:sp>
        <p:nvSpPr>
          <p:cNvPr id="201" name="Shape 201"/>
          <p:cNvSpPr/>
          <p:nvPr/>
        </p:nvSpPr>
        <p:spPr>
          <a:xfrm>
            <a:off x="7546975" y="4503539"/>
            <a:ext cx="1547511" cy="894557"/>
          </a:xfrm>
          <a:prstGeom prst="roundRect">
            <a:avLst>
              <a:gd name="adj" fmla="val 21295"/>
            </a:avLst>
          </a:prstGeom>
          <a:solidFill>
            <a:srgbClr val="53585F"/>
          </a:solidFill>
          <a:ln w="12700">
            <a:miter lim="400000"/>
          </a:ln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p:spPr>
        <p:txBody>
          <a:bodyPr lIns="0" tIns="0" rIns="0" bIns="0" anchor="ctr"/>
          <a:lstStyle/>
          <a:p>
            <a:pPr lvl="0" algn="l">
              <a:defRPr b="1" sz="7000">
                <a:solidFill>
                  <a:srgbClr val="FFFFFF"/>
                </a:solidFill>
              </a:defRPr>
            </a:pPr>
          </a:p>
        </p:txBody>
      </p:sp>
      <p:sp>
        <p:nvSpPr>
          <p:cNvPr id="202" name="Shape 202"/>
          <p:cNvSpPr/>
          <p:nvPr/>
        </p:nvSpPr>
        <p:spPr>
          <a:xfrm>
            <a:off x="9126142" y="6485929"/>
            <a:ext cx="1368453" cy="894557"/>
          </a:xfrm>
          <a:prstGeom prst="roundRect">
            <a:avLst>
              <a:gd name="adj" fmla="val 21295"/>
            </a:avLst>
          </a:prstGeom>
          <a:solidFill>
            <a:srgbClr val="53585F"/>
          </a:solidFill>
          <a:ln w="12700">
            <a:miter lim="400000"/>
          </a:ln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p:spPr>
        <p:txBody>
          <a:bodyPr lIns="0" tIns="0" rIns="0" bIns="0" anchor="ctr"/>
          <a:lstStyle/>
          <a:p>
            <a:pPr lvl="0" algn="l">
              <a:defRPr b="1" sz="7000">
                <a:solidFill>
                  <a:srgbClr val="FFFFFF"/>
                </a:solidFill>
              </a:defRPr>
            </a:pPr>
          </a:p>
        </p:txBody>
      </p:sp>
      <p:sp>
        <p:nvSpPr>
          <p:cNvPr id="203" name="Shape 203"/>
          <p:cNvSpPr/>
          <p:nvPr/>
        </p:nvSpPr>
        <p:spPr>
          <a:xfrm>
            <a:off x="12951753" y="6485929"/>
            <a:ext cx="2110640" cy="894557"/>
          </a:xfrm>
          <a:prstGeom prst="roundRect">
            <a:avLst>
              <a:gd name="adj" fmla="val 21295"/>
            </a:avLst>
          </a:prstGeom>
          <a:solidFill>
            <a:srgbClr val="53585F"/>
          </a:solidFill>
          <a:ln w="12700">
            <a:miter lim="400000"/>
          </a:ln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p:spPr>
        <p:txBody>
          <a:bodyPr lIns="0" tIns="0" rIns="0" bIns="0" anchor="ctr"/>
          <a:lstStyle/>
          <a:p>
            <a:pPr lvl="0" algn="l">
              <a:defRPr b="1" sz="7000">
                <a:solidFill>
                  <a:srgbClr val="FFFFFF"/>
                </a:solidFill>
              </a:defRPr>
            </a:pPr>
          </a:p>
        </p:txBody>
      </p:sp>
      <p:sp>
        <p:nvSpPr>
          <p:cNvPr id="204" name="Shape 204"/>
          <p:cNvSpPr/>
          <p:nvPr/>
        </p:nvSpPr>
        <p:spPr>
          <a:xfrm>
            <a:off x="15102758" y="8405812"/>
            <a:ext cx="1547511" cy="894557"/>
          </a:xfrm>
          <a:prstGeom prst="roundRect">
            <a:avLst>
              <a:gd name="adj" fmla="val 21295"/>
            </a:avLst>
          </a:prstGeom>
          <a:solidFill>
            <a:srgbClr val="53585F"/>
          </a:solidFill>
          <a:ln w="12700">
            <a:miter lim="400000"/>
          </a:ln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p:spPr>
        <p:txBody>
          <a:bodyPr lIns="0" tIns="0" rIns="0" bIns="0" anchor="ctr"/>
          <a:lstStyle/>
          <a:p>
            <a:pPr lvl="0" algn="l">
              <a:defRPr b="1" sz="7000">
                <a:solidFill>
                  <a:srgbClr val="FFFFFF"/>
                </a:solidFill>
              </a:defRPr>
            </a:pPr>
          </a:p>
        </p:txBody>
      </p:sp>
      <p:sp>
        <p:nvSpPr>
          <p:cNvPr id="205" name="Shape 205"/>
          <p:cNvSpPr/>
          <p:nvPr/>
        </p:nvSpPr>
        <p:spPr>
          <a:xfrm>
            <a:off x="12091987" y="10325695"/>
            <a:ext cx="632727" cy="894557"/>
          </a:xfrm>
          <a:prstGeom prst="roundRect">
            <a:avLst>
              <a:gd name="adj" fmla="val 30108"/>
            </a:avLst>
          </a:prstGeom>
          <a:solidFill>
            <a:srgbClr val="53585F"/>
          </a:solidFill>
          <a:ln w="12700">
            <a:miter lim="400000"/>
          </a:ln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p:spPr>
        <p:txBody>
          <a:bodyPr lIns="0" tIns="0" rIns="0" bIns="0" anchor="ctr"/>
          <a:lstStyle/>
          <a:p>
            <a:pPr lvl="0" algn="l">
              <a:defRPr b="1" sz="7000">
                <a:solidFill>
                  <a:srgbClr val="FFFFFF"/>
                </a:solidFill>
              </a:defRPr>
            </a:pPr>
          </a:p>
        </p:txBody>
      </p:sp>
      <p:sp>
        <p:nvSpPr>
          <p:cNvPr id="206" name="Shape 206"/>
          <p:cNvSpPr/>
          <p:nvPr/>
        </p:nvSpPr>
        <p:spPr>
          <a:xfrm>
            <a:off x="16878300" y="2521148"/>
            <a:ext cx="1051770" cy="894557"/>
          </a:xfrm>
          <a:prstGeom prst="roundRect">
            <a:avLst>
              <a:gd name="adj" fmla="val 21295"/>
            </a:avLst>
          </a:prstGeom>
          <a:solidFill>
            <a:srgbClr val="53585F"/>
          </a:solidFill>
          <a:ln w="12700">
            <a:miter lim="400000"/>
          </a:ln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p:spPr>
        <p:txBody>
          <a:bodyPr lIns="0" tIns="0" rIns="0" bIns="0" anchor="ctr"/>
          <a:lstStyle/>
          <a:p>
            <a:pPr lvl="0" algn="l">
              <a:defRPr b="1" sz="7000">
                <a:solidFill>
                  <a:srgbClr val="FFFFFF"/>
                </a:solidFill>
              </a:defRPr>
            </a:pPr>
          </a:p>
        </p:txBody>
      </p:sp>
      <p:sp>
        <p:nvSpPr>
          <p:cNvPr id="207" name="Shape 207"/>
          <p:cNvSpPr/>
          <p:nvPr/>
        </p:nvSpPr>
        <p:spPr>
          <a:xfrm>
            <a:off x="17978437" y="4503539"/>
            <a:ext cx="920945" cy="894557"/>
          </a:xfrm>
          <a:prstGeom prst="roundRect">
            <a:avLst>
              <a:gd name="adj" fmla="val 21295"/>
            </a:avLst>
          </a:prstGeom>
          <a:solidFill>
            <a:srgbClr val="53585F"/>
          </a:solidFill>
          <a:ln w="12700">
            <a:miter lim="400000"/>
          </a:ln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p:spPr>
        <p:txBody>
          <a:bodyPr lIns="0" tIns="0" rIns="0" bIns="0" anchor="ctr"/>
          <a:lstStyle/>
          <a:p>
            <a:pPr lvl="0" algn="l">
              <a:defRPr b="1" sz="7000">
                <a:solidFill>
                  <a:srgbClr val="FFFFFF"/>
                </a:solidFill>
              </a:defRPr>
            </a:pPr>
          </a:p>
        </p:txBody>
      </p:sp>
      <p:sp>
        <p:nvSpPr>
          <p:cNvPr id="208" name="Shape 208"/>
          <p:cNvSpPr/>
          <p:nvPr/>
        </p:nvSpPr>
        <p:spPr>
          <a:xfrm>
            <a:off x="18936628" y="6485929"/>
            <a:ext cx="2110640" cy="894557"/>
          </a:xfrm>
          <a:prstGeom prst="roundRect">
            <a:avLst>
              <a:gd name="adj" fmla="val 21295"/>
            </a:avLst>
          </a:prstGeom>
          <a:solidFill>
            <a:srgbClr val="53585F"/>
          </a:solidFill>
          <a:ln w="12700">
            <a:miter lim="400000"/>
          </a:ln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p:spPr>
        <p:txBody>
          <a:bodyPr lIns="0" tIns="0" rIns="0" bIns="0" anchor="ctr"/>
          <a:lstStyle/>
          <a:p>
            <a:pPr lvl="0" algn="l">
              <a:defRPr b="1" sz="7000">
                <a:solidFill>
                  <a:srgbClr val="FFFFFF"/>
                </a:solidFill>
              </a:defRPr>
            </a:pPr>
          </a:p>
        </p:txBody>
      </p:sp>
      <p:sp>
        <p:nvSpPr>
          <p:cNvPr id="209" name="Shape 209"/>
          <p:cNvSpPr/>
          <p:nvPr/>
        </p:nvSpPr>
        <p:spPr>
          <a:xfrm>
            <a:off x="21017783" y="8405812"/>
            <a:ext cx="1547511" cy="894557"/>
          </a:xfrm>
          <a:prstGeom prst="roundRect">
            <a:avLst>
              <a:gd name="adj" fmla="val 21295"/>
            </a:avLst>
          </a:prstGeom>
          <a:solidFill>
            <a:srgbClr val="53585F"/>
          </a:solidFill>
          <a:ln w="12700">
            <a:miter lim="400000"/>
          </a:ln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p:spPr>
        <p:txBody>
          <a:bodyPr lIns="0" tIns="0" rIns="0" bIns="0" anchor="ctr"/>
          <a:lstStyle/>
          <a:p>
            <a:pPr lvl="0" algn="l">
              <a:defRPr b="1" sz="7000">
                <a:solidFill>
                  <a:srgbClr val="FFFFFF"/>
                </a:solidFill>
              </a:defRPr>
            </a:pPr>
          </a:p>
        </p:txBody>
      </p:sp>
      <p:sp>
        <p:nvSpPr>
          <p:cNvPr id="210" name="Shape 210"/>
          <p:cNvSpPr/>
          <p:nvPr/>
        </p:nvSpPr>
        <p:spPr>
          <a:xfrm>
            <a:off x="22717125" y="10325695"/>
            <a:ext cx="632726" cy="894557"/>
          </a:xfrm>
          <a:prstGeom prst="roundRect">
            <a:avLst>
              <a:gd name="adj" fmla="val 30108"/>
            </a:avLst>
          </a:prstGeom>
          <a:solidFill>
            <a:srgbClr val="53585F"/>
          </a:solidFill>
          <a:ln w="12700">
            <a:miter lim="400000"/>
          </a:ln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p:spPr>
        <p:txBody>
          <a:bodyPr lIns="0" tIns="0" rIns="0" bIns="0" anchor="ctr"/>
          <a:lstStyle/>
          <a:p>
            <a:pPr lvl="0" algn="l">
              <a:defRPr b="1" sz="7000">
                <a:solidFill>
                  <a:srgbClr val="FFFFFF"/>
                </a:solidFill>
              </a:defRPr>
            </a:pPr>
          </a:p>
        </p:txBody>
      </p:sp>
      <p:sp>
        <p:nvSpPr>
          <p:cNvPr id="211" name="Shape 211"/>
          <p:cNvSpPr/>
          <p:nvPr/>
        </p:nvSpPr>
        <p:spPr>
          <a:xfrm>
            <a:off x="524743" y="3952112"/>
            <a:ext cx="23003296" cy="1"/>
          </a:xfrm>
          <a:prstGeom prst="line">
            <a:avLst/>
          </a:prstGeom>
          <a:ln w="114300">
            <a:solidFill>
              <a:srgbClr val="A6AAA9"/>
            </a:solidFill>
            <a:miter lim="400000"/>
          </a:ln>
        </p:spPr>
        <p:txBody>
          <a:bodyPr lIns="0" tIns="0" rIns="0" bIns="0" anchor="ctr"/>
          <a:lstStyle/>
          <a:p>
            <a:pPr lvl="0">
              <a:defRPr sz="3200"/>
            </a:pPr>
          </a:p>
        </p:txBody>
      </p:sp>
      <p:sp>
        <p:nvSpPr>
          <p:cNvPr id="212" name="Shape 212"/>
          <p:cNvSpPr/>
          <p:nvPr/>
        </p:nvSpPr>
        <p:spPr>
          <a:xfrm>
            <a:off x="524742" y="5936822"/>
            <a:ext cx="23003297" cy="1"/>
          </a:xfrm>
          <a:prstGeom prst="line">
            <a:avLst/>
          </a:prstGeom>
          <a:ln w="114300">
            <a:solidFill>
              <a:srgbClr val="A6AAA9"/>
            </a:solidFill>
            <a:miter lim="400000"/>
          </a:ln>
        </p:spPr>
        <p:txBody>
          <a:bodyPr lIns="0" tIns="0" rIns="0" bIns="0" anchor="ctr"/>
          <a:lstStyle/>
          <a:p>
            <a:pPr lvl="0">
              <a:defRPr sz="3200"/>
            </a:pPr>
          </a:p>
        </p:txBody>
      </p:sp>
      <p:sp>
        <p:nvSpPr>
          <p:cNvPr id="213" name="Shape 213"/>
          <p:cNvSpPr/>
          <p:nvPr/>
        </p:nvSpPr>
        <p:spPr>
          <a:xfrm>
            <a:off x="524742" y="11731259"/>
            <a:ext cx="23003297" cy="1"/>
          </a:xfrm>
          <a:prstGeom prst="line">
            <a:avLst/>
          </a:prstGeom>
          <a:ln w="114300">
            <a:solidFill>
              <a:srgbClr val="A6AAA9"/>
            </a:solidFill>
            <a:miter lim="400000"/>
          </a:ln>
        </p:spPr>
        <p:txBody>
          <a:bodyPr lIns="0" tIns="0" rIns="0" bIns="0" anchor="ctr"/>
          <a:lstStyle/>
          <a:p>
            <a:pPr lvl="0">
              <a:defRPr sz="3200"/>
            </a:pPr>
          </a:p>
        </p:txBody>
      </p:sp>
      <p:sp>
        <p:nvSpPr>
          <p:cNvPr id="214" name="Shape 214"/>
          <p:cNvSpPr/>
          <p:nvPr/>
        </p:nvSpPr>
        <p:spPr>
          <a:xfrm>
            <a:off x="524742" y="7900621"/>
            <a:ext cx="23003297" cy="1"/>
          </a:xfrm>
          <a:prstGeom prst="line">
            <a:avLst/>
          </a:prstGeom>
          <a:ln w="114300">
            <a:solidFill>
              <a:srgbClr val="A6AAA9"/>
            </a:solidFill>
            <a:miter lim="400000"/>
          </a:ln>
        </p:spPr>
        <p:txBody>
          <a:bodyPr lIns="0" tIns="0" rIns="0" bIns="0" anchor="ctr"/>
          <a:lstStyle/>
          <a:p>
            <a:pPr lvl="0">
              <a:defRPr sz="3200"/>
            </a:pPr>
          </a:p>
        </p:txBody>
      </p:sp>
      <p:sp>
        <p:nvSpPr>
          <p:cNvPr id="215" name="Shape 215"/>
          <p:cNvSpPr/>
          <p:nvPr/>
        </p:nvSpPr>
        <p:spPr>
          <a:xfrm>
            <a:off x="524742" y="9828640"/>
            <a:ext cx="23003297" cy="1"/>
          </a:xfrm>
          <a:prstGeom prst="line">
            <a:avLst/>
          </a:prstGeom>
          <a:ln w="114300">
            <a:solidFill>
              <a:srgbClr val="A6AAA9"/>
            </a:solidFill>
            <a:miter lim="400000"/>
          </a:ln>
        </p:spPr>
        <p:txBody>
          <a:bodyPr lIns="0" tIns="0" rIns="0" bIns="0" anchor="ctr"/>
          <a:lstStyle/>
          <a:p>
            <a:pPr lvl="0">
              <a:defRPr sz="3200"/>
            </a:pPr>
          </a:p>
        </p:txBody>
      </p:sp>
      <p:sp>
        <p:nvSpPr>
          <p:cNvPr id="216" name="Shape 216"/>
          <p:cNvSpPr/>
          <p:nvPr/>
        </p:nvSpPr>
        <p:spPr>
          <a:xfrm>
            <a:off x="524742" y="2084356"/>
            <a:ext cx="23003297" cy="1"/>
          </a:xfrm>
          <a:prstGeom prst="line">
            <a:avLst/>
          </a:prstGeom>
          <a:ln w="114300">
            <a:solidFill>
              <a:srgbClr val="A6AAA9"/>
            </a:solidFill>
            <a:miter lim="400000"/>
          </a:ln>
        </p:spPr>
        <p:txBody>
          <a:bodyPr lIns="0" tIns="0" rIns="0" bIns="0" anchor="ctr"/>
          <a:lstStyle/>
          <a:p>
            <a:pPr lvl="0">
              <a:defRPr sz="3200"/>
            </a:pPr>
          </a:p>
        </p:txBody>
      </p:sp>
    </p:spTree>
  </p:cSld>
  <p:clrMapOvr>
    <a:masterClrMapping/>
  </p:clrMapOvr>
  <p:transition spd="med" advClick="1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" name="Shape 218"/>
          <p:cNvSpPr/>
          <p:nvPr/>
        </p:nvSpPr>
        <p:spPr>
          <a:xfrm>
            <a:off x="752475" y="1050726"/>
            <a:ext cx="18124927" cy="3810001"/>
          </a:xfrm>
          <a:prstGeom prst="roundRect">
            <a:avLst>
              <a:gd name="adj" fmla="val 15238"/>
            </a:avLst>
          </a:prstGeom>
          <a:solidFill>
            <a:srgbClr val="EC5D57"/>
          </a:solidFill>
          <a:ln w="12700">
            <a:miter lim="400000"/>
          </a:ln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 anchor="ctr"/>
          <a:lstStyle>
            <a:lvl1pPr algn="l">
              <a:defRPr b="1" sz="22000"/>
            </a:lvl1pPr>
          </a:lstStyle>
          <a:p>
            <a:pPr lvl="0">
              <a:defRPr b="0" sz="1800"/>
            </a:pPr>
            <a:r>
              <a:rPr b="1" sz="22000"/>
              <a:t>Lezen</a:t>
            </a:r>
          </a:p>
        </p:txBody>
      </p:sp>
    </p:spTree>
  </p:cSld>
  <p:clrMapOvr>
    <a:masterClrMapping/>
  </p:clrMapOvr>
  <p:transition spd="med" advClick="1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" name="Shape 220"/>
          <p:cNvSpPr/>
          <p:nvPr/>
        </p:nvSpPr>
        <p:spPr>
          <a:xfrm>
            <a:off x="752475" y="3033117"/>
            <a:ext cx="18124927" cy="3810001"/>
          </a:xfrm>
          <a:prstGeom prst="roundRect">
            <a:avLst>
              <a:gd name="adj" fmla="val 15238"/>
            </a:avLst>
          </a:prstGeom>
          <a:solidFill>
            <a:srgbClr val="F39019"/>
          </a:solidFill>
          <a:ln w="12700">
            <a:miter lim="400000"/>
          </a:ln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 anchor="ctr"/>
          <a:lstStyle>
            <a:lvl1pPr algn="l">
              <a:defRPr b="1" sz="22000"/>
            </a:lvl1pPr>
          </a:lstStyle>
          <a:p>
            <a:pPr lvl="0">
              <a:defRPr b="0" sz="1800"/>
            </a:pPr>
            <a:r>
              <a:rPr b="1" sz="22000"/>
              <a:t>Verwoorden</a:t>
            </a:r>
          </a:p>
        </p:txBody>
      </p:sp>
    </p:spTree>
  </p:cSld>
  <p:clrMapOvr>
    <a:masterClrMapping/>
  </p:clrMapOvr>
  <p:transition spd="med" advClick="1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" name="Shape 222"/>
          <p:cNvSpPr/>
          <p:nvPr/>
        </p:nvSpPr>
        <p:spPr>
          <a:xfrm>
            <a:off x="752475" y="5015507"/>
            <a:ext cx="18124927" cy="3810001"/>
          </a:xfrm>
          <a:prstGeom prst="roundRect">
            <a:avLst>
              <a:gd name="adj" fmla="val 15238"/>
            </a:avLst>
          </a:prstGeom>
          <a:solidFill>
            <a:srgbClr val="F5D328"/>
          </a:solidFill>
          <a:ln w="12700">
            <a:miter lim="400000"/>
          </a:ln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 anchor="ctr"/>
          <a:lstStyle>
            <a:lvl1pPr algn="l">
              <a:defRPr b="1" sz="22000"/>
            </a:lvl1pPr>
          </a:lstStyle>
          <a:p>
            <a:pPr lvl="0">
              <a:defRPr b="0" sz="1800"/>
            </a:pPr>
            <a:r>
              <a:rPr b="1" sz="22000"/>
              <a:t>Aanpak	</a:t>
            </a:r>
          </a:p>
        </p:txBody>
      </p:sp>
    </p:spTree>
  </p:cSld>
  <p:clrMapOvr>
    <a:masterClrMapping/>
  </p:clrMapOvr>
  <p:transition spd="med" advClick="1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" name="Shape 224"/>
          <p:cNvSpPr/>
          <p:nvPr/>
        </p:nvSpPr>
        <p:spPr>
          <a:xfrm>
            <a:off x="752475" y="6935390"/>
            <a:ext cx="18124927" cy="3810001"/>
          </a:xfrm>
          <a:prstGeom prst="roundRect">
            <a:avLst>
              <a:gd name="adj" fmla="val 15238"/>
            </a:avLst>
          </a:prstGeom>
          <a:solidFill>
            <a:srgbClr val="70BF41"/>
          </a:solidFill>
          <a:ln w="12700">
            <a:miter lim="400000"/>
          </a:ln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 anchor="ctr"/>
          <a:lstStyle>
            <a:lvl1pPr algn="l">
              <a:defRPr b="1" sz="22000"/>
            </a:lvl1pPr>
          </a:lstStyle>
          <a:p>
            <a:pPr lvl="0">
              <a:defRPr b="0" sz="1800"/>
            </a:pPr>
            <a:r>
              <a:rPr b="1" sz="22000"/>
              <a:t>Uitvoeren</a:t>
            </a:r>
          </a:p>
        </p:txBody>
      </p:sp>
    </p:spTree>
  </p:cSld>
  <p:clrMapOvr>
    <a:masterClrMapping/>
  </p:clrMapOvr>
  <p:transition spd="med" advClick="1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" name="Shape 226"/>
          <p:cNvSpPr/>
          <p:nvPr/>
        </p:nvSpPr>
        <p:spPr>
          <a:xfrm>
            <a:off x="752475" y="8855273"/>
            <a:ext cx="18124927" cy="3810001"/>
          </a:xfrm>
          <a:prstGeom prst="roundRect">
            <a:avLst>
              <a:gd name="adj" fmla="val 15238"/>
            </a:avLst>
          </a:prstGeom>
          <a:solidFill>
            <a:srgbClr val="1497FC"/>
          </a:solidFill>
          <a:ln w="12700">
            <a:miter lim="400000"/>
          </a:ln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 anchor="ctr"/>
          <a:lstStyle>
            <a:lvl1pPr algn="l">
              <a:defRPr b="1" sz="22000"/>
            </a:lvl1pPr>
          </a:lstStyle>
          <a:p>
            <a:pPr lvl="0">
              <a:defRPr b="0" sz="1800"/>
            </a:pPr>
            <a:r>
              <a:rPr b="1" sz="22000"/>
              <a:t>Controleren</a:t>
            </a:r>
          </a:p>
        </p:txBody>
      </p:sp>
    </p:spTree>
  </p:cSld>
  <p:clrMapOvr>
    <a:masterClrMapping/>
  </p:clrMapOvr>
  <p:transition spd="med" advClick="1"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 advClick="1"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" name="Shape 229"/>
          <p:cNvSpPr/>
          <p:nvPr/>
        </p:nvSpPr>
        <p:spPr>
          <a:xfrm>
            <a:off x="630555" y="609599"/>
            <a:ext cx="9102091" cy="863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lvl="0">
              <a:defRPr sz="1800"/>
            </a:pPr>
            <a:r>
              <a:rPr sz="5000"/>
              <a:t>Voorbeeld lezen en verwoorden</a:t>
            </a:r>
          </a:p>
        </p:txBody>
      </p:sp>
      <p:pic>
        <p:nvPicPr>
          <p:cNvPr id="230" name="Rebel-biker.jp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887498" y="2634884"/>
            <a:ext cx="10203767" cy="10446116"/>
          </a:xfrm>
          <a:prstGeom prst="rect">
            <a:avLst/>
          </a:prstGeom>
          <a:ln w="12700">
            <a:miter lim="400000"/>
          </a:ln>
        </p:spPr>
      </p:pic>
      <p:sp>
        <p:nvSpPr>
          <p:cNvPr id="231" name="Shape 231"/>
          <p:cNvSpPr/>
          <p:nvPr/>
        </p:nvSpPr>
        <p:spPr>
          <a:xfrm>
            <a:off x="3553301" y="12865100"/>
            <a:ext cx="4018598" cy="482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2500"/>
            </a:lvl1pPr>
          </a:lstStyle>
          <a:p>
            <a:pPr lvl="0">
              <a:defRPr sz="1800"/>
            </a:pPr>
            <a:r>
              <a:rPr sz="2500"/>
              <a:t>(cc by-nd) HikingArtist.com</a:t>
            </a:r>
          </a:p>
        </p:txBody>
      </p:sp>
    </p:spTree>
  </p:cSld>
  <p:clrMapOvr>
    <a:masterClrMapping/>
  </p:clrMapOvr>
  <p:transition spd="med" advClick="1"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" name="Shape 233"/>
          <p:cNvSpPr/>
          <p:nvPr/>
        </p:nvSpPr>
        <p:spPr>
          <a:xfrm>
            <a:off x="630555" y="609599"/>
            <a:ext cx="9102091" cy="863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lvl="0">
              <a:defRPr sz="1800"/>
            </a:pPr>
            <a:r>
              <a:rPr sz="5000"/>
              <a:t>Voorbeeld lezen en verwoorden</a:t>
            </a:r>
          </a:p>
        </p:txBody>
      </p:sp>
      <p:sp>
        <p:nvSpPr>
          <p:cNvPr id="234" name="Shape 234"/>
          <p:cNvSpPr/>
          <p:nvPr/>
        </p:nvSpPr>
        <p:spPr>
          <a:xfrm>
            <a:off x="11620182" y="1269999"/>
            <a:ext cx="11903711" cy="6959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0" tIns="0" rIns="0" bIns="0">
            <a:spAutoFit/>
          </a:bodyPr>
          <a:lstStyle/>
          <a:p>
            <a:pPr lvl="0" algn="l">
              <a:defRPr sz="1800"/>
            </a:pPr>
            <a:r>
              <a:rPr sz="5000"/>
              <a:t>Jacob staat met zijn fiets stil voor een</a:t>
            </a:r>
            <a:endParaRPr sz="5000"/>
          </a:p>
          <a:p>
            <a:pPr lvl="0" algn="l">
              <a:defRPr sz="1800"/>
            </a:pPr>
            <a:r>
              <a:rPr sz="5000"/>
              <a:t>stoplicht. Als het licht op groen springt</a:t>
            </a:r>
            <a:endParaRPr sz="5000"/>
          </a:p>
          <a:p>
            <a:pPr lvl="0" algn="l">
              <a:defRPr sz="1800"/>
            </a:pPr>
            <a:r>
              <a:rPr sz="5000"/>
              <a:t>gaat Jacob 10 seconden fietsen met een</a:t>
            </a:r>
            <a:endParaRPr sz="5000"/>
          </a:p>
          <a:p>
            <a:pPr lvl="0" algn="l">
              <a:defRPr sz="1800"/>
            </a:pPr>
            <a:r>
              <a:rPr sz="5000"/>
              <a:t>constante versnelling.</a:t>
            </a:r>
            <a:endParaRPr sz="5000"/>
          </a:p>
          <a:p>
            <a:pPr lvl="0" algn="l">
              <a:defRPr sz="1800"/>
            </a:pPr>
            <a:r>
              <a:rPr sz="5000"/>
              <a:t>Dan fiets hij 2 minuten met een snelheid</a:t>
            </a:r>
            <a:endParaRPr sz="5000"/>
          </a:p>
          <a:p>
            <a:pPr lvl="0" algn="l">
              <a:defRPr sz="1800"/>
            </a:pPr>
            <a:r>
              <a:rPr sz="5000"/>
              <a:t>van 10 km/h totdat hij het volgende</a:t>
            </a:r>
            <a:endParaRPr sz="5000"/>
          </a:p>
          <a:p>
            <a:pPr lvl="0" algn="l">
              <a:defRPr sz="1800"/>
            </a:pPr>
            <a:r>
              <a:rPr sz="5000"/>
              <a:t>stoplicht op rood ziet staan.</a:t>
            </a:r>
            <a:endParaRPr sz="5000"/>
          </a:p>
          <a:p>
            <a:pPr lvl="0" algn="l">
              <a:defRPr sz="1800"/>
            </a:pPr>
            <a:r>
              <a:rPr sz="5000"/>
              <a:t>Hij remt in 15 seconden af en staat </a:t>
            </a:r>
            <a:endParaRPr sz="5000"/>
          </a:p>
          <a:p>
            <a:pPr lvl="0" algn="l">
              <a:defRPr sz="1800"/>
            </a:pPr>
            <a:r>
              <a:rPr sz="5000"/>
              <a:t>precies op tijd stil.</a:t>
            </a:r>
          </a:p>
        </p:txBody>
      </p:sp>
      <p:pic>
        <p:nvPicPr>
          <p:cNvPr id="235" name="Rebel-biker.jp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887498" y="2634884"/>
            <a:ext cx="10203767" cy="10446116"/>
          </a:xfrm>
          <a:prstGeom prst="rect">
            <a:avLst/>
          </a:prstGeom>
          <a:ln w="12700">
            <a:miter lim="400000"/>
          </a:ln>
        </p:spPr>
      </p:pic>
      <p:sp>
        <p:nvSpPr>
          <p:cNvPr id="236" name="Shape 236"/>
          <p:cNvSpPr/>
          <p:nvPr/>
        </p:nvSpPr>
        <p:spPr>
          <a:xfrm>
            <a:off x="3553301" y="12865100"/>
            <a:ext cx="4018598" cy="482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2500"/>
            </a:lvl1pPr>
          </a:lstStyle>
          <a:p>
            <a:pPr lvl="0">
              <a:defRPr sz="1800"/>
            </a:pPr>
            <a:r>
              <a:rPr sz="2500"/>
              <a:t>(cc by-nd) HikingArtist.com</a:t>
            </a:r>
          </a:p>
        </p:txBody>
      </p:sp>
    </p:spTree>
  </p:cSld>
  <p:clrMapOvr>
    <a:masterClrMapping/>
  </p:clrMapOvr>
  <p:transition spd="med" advClick="1"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" name="Shape 238"/>
          <p:cNvSpPr/>
          <p:nvPr/>
        </p:nvSpPr>
        <p:spPr>
          <a:xfrm>
            <a:off x="630555" y="609599"/>
            <a:ext cx="9102091" cy="863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lvl="0">
              <a:defRPr sz="1800"/>
            </a:pPr>
            <a:r>
              <a:rPr sz="5000"/>
              <a:t>Voorbeeld lezen en verwoorden</a:t>
            </a:r>
          </a:p>
        </p:txBody>
      </p:sp>
      <p:sp>
        <p:nvSpPr>
          <p:cNvPr id="239" name="Shape 239"/>
          <p:cNvSpPr/>
          <p:nvPr/>
        </p:nvSpPr>
        <p:spPr>
          <a:xfrm>
            <a:off x="11620182" y="1269999"/>
            <a:ext cx="11903711" cy="695961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0" tIns="0" rIns="0" bIns="0">
            <a:spAutoFit/>
          </a:bodyPr>
          <a:lstStyle/>
          <a:p>
            <a:pPr lvl="0" algn="l">
              <a:defRPr sz="1800"/>
            </a:pPr>
            <a:r>
              <a:rPr sz="5000"/>
              <a:t>Jacob staat met zijn fiets </a:t>
            </a:r>
            <a:r>
              <a:rPr b="1" sz="5000">
                <a:solidFill>
                  <a:srgbClr val="0B5D18"/>
                </a:solidFill>
                <a:latin typeface="Helvetica"/>
                <a:ea typeface="Helvetica"/>
                <a:cs typeface="Helvetica"/>
                <a:sym typeface="Helvetica"/>
              </a:rPr>
              <a:t>stil</a:t>
            </a:r>
            <a:r>
              <a:rPr sz="5000"/>
              <a:t> voor een</a:t>
            </a:r>
            <a:endParaRPr sz="5000"/>
          </a:p>
          <a:p>
            <a:pPr lvl="0" algn="l">
              <a:defRPr sz="1800"/>
            </a:pPr>
            <a:r>
              <a:rPr sz="5000"/>
              <a:t>stoplicht. Als het licht op groen springt</a:t>
            </a:r>
            <a:endParaRPr sz="5000"/>
          </a:p>
          <a:p>
            <a:pPr lvl="0" algn="l">
              <a:defRPr sz="1800"/>
            </a:pPr>
            <a:r>
              <a:rPr sz="5000"/>
              <a:t>gaat Jacob 10 seconden fietsen met een</a:t>
            </a:r>
            <a:endParaRPr sz="5000"/>
          </a:p>
          <a:p>
            <a:pPr lvl="0" algn="l">
              <a:defRPr sz="1800"/>
            </a:pPr>
            <a:r>
              <a:rPr sz="5000"/>
              <a:t>constante versnelling.</a:t>
            </a:r>
            <a:endParaRPr sz="5000"/>
          </a:p>
          <a:p>
            <a:pPr lvl="0" algn="l">
              <a:defRPr sz="1800"/>
            </a:pPr>
            <a:r>
              <a:rPr sz="5000"/>
              <a:t>Dan fiets hij 2 minuten met een snelheid</a:t>
            </a:r>
            <a:endParaRPr sz="5000"/>
          </a:p>
          <a:p>
            <a:pPr lvl="0" algn="l">
              <a:defRPr sz="1800"/>
            </a:pPr>
            <a:r>
              <a:rPr sz="5000"/>
              <a:t>van 10 km/h totdat hij het volgende</a:t>
            </a:r>
            <a:endParaRPr sz="5000"/>
          </a:p>
          <a:p>
            <a:pPr lvl="0" algn="l">
              <a:defRPr sz="1800"/>
            </a:pPr>
            <a:r>
              <a:rPr sz="5000"/>
              <a:t>stoplicht op rood ziet staan.</a:t>
            </a:r>
            <a:endParaRPr sz="5000"/>
          </a:p>
          <a:p>
            <a:pPr lvl="0" algn="l">
              <a:defRPr sz="1800"/>
            </a:pPr>
            <a:r>
              <a:rPr sz="5000"/>
              <a:t>Hij remt in 15 seconden af en staat </a:t>
            </a:r>
            <a:endParaRPr sz="5000"/>
          </a:p>
          <a:p>
            <a:pPr lvl="0" algn="l">
              <a:defRPr sz="1800"/>
            </a:pPr>
            <a:r>
              <a:rPr sz="5000"/>
              <a:t>precies op tijd stil.</a:t>
            </a:r>
          </a:p>
        </p:txBody>
      </p:sp>
      <p:pic>
        <p:nvPicPr>
          <p:cNvPr id="240" name="Rebel-biker.jp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887498" y="2634884"/>
            <a:ext cx="10203767" cy="10446116"/>
          </a:xfrm>
          <a:prstGeom prst="rect">
            <a:avLst/>
          </a:prstGeom>
          <a:ln w="12700">
            <a:miter lim="400000"/>
          </a:ln>
        </p:spPr>
      </p:pic>
      <p:sp>
        <p:nvSpPr>
          <p:cNvPr id="241" name="Shape 241"/>
          <p:cNvSpPr/>
          <p:nvPr/>
        </p:nvSpPr>
        <p:spPr>
          <a:xfrm>
            <a:off x="3553301" y="12865100"/>
            <a:ext cx="4018598" cy="482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2500"/>
            </a:lvl1pPr>
          </a:lstStyle>
          <a:p>
            <a:pPr lvl="0">
              <a:defRPr sz="1800"/>
            </a:pPr>
            <a:r>
              <a:rPr sz="2500"/>
              <a:t>(cc by-nd) HikingArtist.com</a:t>
            </a:r>
          </a:p>
        </p:txBody>
      </p:sp>
    </p:spTree>
  </p:cSld>
  <p:clrMapOvr>
    <a:masterClrMapping/>
  </p:clrMapOvr>
  <p:transition spd="med" advClick="1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Shape 36"/>
          <p:cNvSpPr/>
          <p:nvPr/>
        </p:nvSpPr>
        <p:spPr>
          <a:xfrm>
            <a:off x="4048274" y="1435099"/>
            <a:ext cx="16287453" cy="3759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lvl="0">
              <a:defRPr sz="1800"/>
            </a:pPr>
            <a:r>
              <a:rPr b="1" sz="12000">
                <a:solidFill>
                  <a:srgbClr val="00882B"/>
                </a:solidFill>
                <a:latin typeface="Helvetica"/>
                <a:ea typeface="Helvetica"/>
                <a:cs typeface="Helvetica"/>
                <a:sym typeface="Helvetica"/>
              </a:rPr>
              <a:t>Als de oplossing niet </a:t>
            </a:r>
            <a:endParaRPr b="1" sz="12000">
              <a:solidFill>
                <a:srgbClr val="00882B"/>
              </a:solidFill>
              <a:latin typeface="Helvetica"/>
              <a:ea typeface="Helvetica"/>
              <a:cs typeface="Helvetica"/>
              <a:sym typeface="Helvetica"/>
            </a:endParaRPr>
          </a:p>
          <a:p>
            <a:pPr lvl="0">
              <a:defRPr sz="1800"/>
            </a:pPr>
            <a:r>
              <a:rPr b="1" sz="12000">
                <a:solidFill>
                  <a:srgbClr val="00882B"/>
                </a:solidFill>
                <a:latin typeface="Helvetica"/>
                <a:ea typeface="Helvetica"/>
                <a:cs typeface="Helvetica"/>
                <a:sym typeface="Helvetica"/>
              </a:rPr>
              <a:t>voor de hand ligt </a:t>
            </a:r>
          </a:p>
        </p:txBody>
      </p:sp>
      <p:sp>
        <p:nvSpPr>
          <p:cNvPr id="37" name="Shape 37"/>
          <p:cNvSpPr/>
          <p:nvPr/>
        </p:nvSpPr>
        <p:spPr>
          <a:xfrm>
            <a:off x="5724822" y="7416800"/>
            <a:ext cx="12934356" cy="2540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lvl="0">
              <a:defRPr sz="1800"/>
            </a:pPr>
            <a:r>
              <a:rPr sz="8000">
                <a:latin typeface="Helvetica"/>
                <a:ea typeface="Helvetica"/>
                <a:cs typeface="Helvetica"/>
                <a:sym typeface="Helvetica"/>
              </a:rPr>
              <a:t>Oplossen van vraagstukken</a:t>
            </a:r>
            <a:endParaRPr sz="8000">
              <a:latin typeface="Helvetica"/>
              <a:ea typeface="Helvetica"/>
              <a:cs typeface="Helvetica"/>
              <a:sym typeface="Helvetica"/>
            </a:endParaRPr>
          </a:p>
          <a:p>
            <a:pPr lvl="0">
              <a:defRPr sz="1800"/>
            </a:pPr>
            <a:r>
              <a:rPr sz="8000">
                <a:latin typeface="Helvetica"/>
                <a:ea typeface="Helvetica"/>
                <a:cs typeface="Helvetica"/>
                <a:sym typeface="Helvetica"/>
              </a:rPr>
              <a:t>terwijl je niet direct weet hoe</a:t>
            </a:r>
          </a:p>
        </p:txBody>
      </p:sp>
    </p:spTree>
  </p:cSld>
  <p:clrMapOvr>
    <a:masterClrMapping/>
  </p:clrMapOvr>
  <p:transition spd="med" advClick="1"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" name="Shape 243"/>
          <p:cNvSpPr/>
          <p:nvPr/>
        </p:nvSpPr>
        <p:spPr>
          <a:xfrm>
            <a:off x="630555" y="609599"/>
            <a:ext cx="9102091" cy="863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lvl="0">
              <a:defRPr sz="1800"/>
            </a:pPr>
            <a:r>
              <a:rPr sz="5000"/>
              <a:t>Voorbeeld lezen en verwoorden</a:t>
            </a:r>
          </a:p>
        </p:txBody>
      </p:sp>
      <p:sp>
        <p:nvSpPr>
          <p:cNvPr id="244" name="Shape 244"/>
          <p:cNvSpPr/>
          <p:nvPr/>
        </p:nvSpPr>
        <p:spPr>
          <a:xfrm>
            <a:off x="11620182" y="1269999"/>
            <a:ext cx="12044113" cy="69596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0" tIns="0" rIns="0" bIns="0">
            <a:spAutoFit/>
          </a:bodyPr>
          <a:lstStyle/>
          <a:p>
            <a:pPr lvl="0" algn="l">
              <a:defRPr sz="1800"/>
            </a:pPr>
            <a:r>
              <a:rPr sz="5000"/>
              <a:t>Jacob staat met zijn fiets </a:t>
            </a:r>
            <a:r>
              <a:rPr b="1" sz="5000">
                <a:solidFill>
                  <a:srgbClr val="0B5D18"/>
                </a:solidFill>
                <a:latin typeface="Helvetica"/>
                <a:ea typeface="Helvetica"/>
                <a:cs typeface="Helvetica"/>
                <a:sym typeface="Helvetica"/>
              </a:rPr>
              <a:t>stil</a:t>
            </a:r>
            <a:r>
              <a:rPr sz="5000"/>
              <a:t> voor een</a:t>
            </a:r>
            <a:endParaRPr sz="5000"/>
          </a:p>
          <a:p>
            <a:pPr lvl="0" algn="l">
              <a:defRPr sz="1800"/>
            </a:pPr>
            <a:r>
              <a:rPr sz="5000"/>
              <a:t>stoplicht. Als het licht op groen springt</a:t>
            </a:r>
            <a:endParaRPr sz="5000"/>
          </a:p>
          <a:p>
            <a:pPr lvl="0" algn="l">
              <a:defRPr sz="1800"/>
            </a:pPr>
            <a:r>
              <a:rPr sz="5000"/>
              <a:t>gaat Jacob </a:t>
            </a:r>
            <a:r>
              <a:rPr b="1" sz="5000">
                <a:solidFill>
                  <a:srgbClr val="0B5D18"/>
                </a:solidFill>
              </a:rPr>
              <a:t>10 seconden</a:t>
            </a:r>
            <a:r>
              <a:rPr sz="5000"/>
              <a:t> fietsen met een</a:t>
            </a:r>
            <a:endParaRPr sz="5000"/>
          </a:p>
          <a:p>
            <a:pPr lvl="0" algn="l">
              <a:defRPr sz="1800"/>
            </a:pPr>
            <a:r>
              <a:rPr sz="5000"/>
              <a:t>constante versnelling.</a:t>
            </a:r>
            <a:endParaRPr sz="5000"/>
          </a:p>
          <a:p>
            <a:pPr lvl="0" algn="l">
              <a:defRPr sz="1800"/>
            </a:pPr>
            <a:r>
              <a:rPr sz="5000"/>
              <a:t>Dan fiets hij 2 minuten met een snelheid</a:t>
            </a:r>
            <a:endParaRPr sz="5000"/>
          </a:p>
          <a:p>
            <a:pPr lvl="0" algn="l">
              <a:defRPr sz="1800"/>
            </a:pPr>
            <a:r>
              <a:rPr sz="5000"/>
              <a:t>van 10 km/h totdat hij het volgende</a:t>
            </a:r>
            <a:endParaRPr sz="5000"/>
          </a:p>
          <a:p>
            <a:pPr lvl="0" algn="l">
              <a:defRPr sz="1800"/>
            </a:pPr>
            <a:r>
              <a:rPr sz="5000"/>
              <a:t>stoplicht op rood ziet staan.</a:t>
            </a:r>
            <a:endParaRPr sz="5000"/>
          </a:p>
          <a:p>
            <a:pPr lvl="0" algn="l">
              <a:defRPr sz="1800"/>
            </a:pPr>
            <a:r>
              <a:rPr sz="5000"/>
              <a:t>Hij remt in 15 seconden af en staat </a:t>
            </a:r>
            <a:endParaRPr sz="5000"/>
          </a:p>
          <a:p>
            <a:pPr lvl="0" algn="l">
              <a:defRPr sz="1800"/>
            </a:pPr>
            <a:r>
              <a:rPr sz="5000"/>
              <a:t>precies op tijd stil.</a:t>
            </a:r>
          </a:p>
        </p:txBody>
      </p:sp>
      <p:pic>
        <p:nvPicPr>
          <p:cNvPr id="245" name="Rebel-biker.jp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887498" y="2634884"/>
            <a:ext cx="10203767" cy="10446116"/>
          </a:xfrm>
          <a:prstGeom prst="rect">
            <a:avLst/>
          </a:prstGeom>
          <a:ln w="12700">
            <a:miter lim="400000"/>
          </a:ln>
        </p:spPr>
      </p:pic>
      <p:sp>
        <p:nvSpPr>
          <p:cNvPr id="246" name="Shape 246"/>
          <p:cNvSpPr/>
          <p:nvPr/>
        </p:nvSpPr>
        <p:spPr>
          <a:xfrm>
            <a:off x="3553301" y="12865100"/>
            <a:ext cx="4018598" cy="482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2500"/>
            </a:lvl1pPr>
          </a:lstStyle>
          <a:p>
            <a:pPr lvl="0">
              <a:defRPr sz="1800"/>
            </a:pPr>
            <a:r>
              <a:rPr sz="2500"/>
              <a:t>(cc by-nd) HikingArtist.com</a:t>
            </a:r>
          </a:p>
        </p:txBody>
      </p:sp>
    </p:spTree>
  </p:cSld>
  <p:clrMapOvr>
    <a:masterClrMapping/>
  </p:clrMapOvr>
  <p:transition spd="med" advClick="1"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8" name="Shape 248"/>
          <p:cNvSpPr/>
          <p:nvPr/>
        </p:nvSpPr>
        <p:spPr>
          <a:xfrm>
            <a:off x="630555" y="609599"/>
            <a:ext cx="9102091" cy="863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lvl="0">
              <a:defRPr sz="1800"/>
            </a:pPr>
            <a:r>
              <a:rPr sz="5000"/>
              <a:t>Voorbeeld lezen en verwoorden</a:t>
            </a:r>
          </a:p>
        </p:txBody>
      </p:sp>
      <p:sp>
        <p:nvSpPr>
          <p:cNvPr id="249" name="Shape 249"/>
          <p:cNvSpPr/>
          <p:nvPr/>
        </p:nvSpPr>
        <p:spPr>
          <a:xfrm>
            <a:off x="11620182" y="1269999"/>
            <a:ext cx="12044113" cy="695963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0" tIns="0" rIns="0" bIns="0">
            <a:spAutoFit/>
          </a:bodyPr>
          <a:lstStyle/>
          <a:p>
            <a:pPr lvl="0" algn="l">
              <a:defRPr sz="1800"/>
            </a:pPr>
            <a:r>
              <a:rPr sz="5000"/>
              <a:t>Jacob staat met zijn fiets </a:t>
            </a:r>
            <a:r>
              <a:rPr b="1" sz="5000">
                <a:solidFill>
                  <a:srgbClr val="0B5D18"/>
                </a:solidFill>
                <a:latin typeface="Helvetica"/>
                <a:ea typeface="Helvetica"/>
                <a:cs typeface="Helvetica"/>
                <a:sym typeface="Helvetica"/>
              </a:rPr>
              <a:t>stil</a:t>
            </a:r>
            <a:r>
              <a:rPr sz="5000"/>
              <a:t> voor een</a:t>
            </a:r>
            <a:endParaRPr sz="5000"/>
          </a:p>
          <a:p>
            <a:pPr lvl="0" algn="l">
              <a:defRPr sz="1800"/>
            </a:pPr>
            <a:r>
              <a:rPr sz="5000"/>
              <a:t>stoplicht. Als het licht op groen springt</a:t>
            </a:r>
            <a:endParaRPr sz="5000"/>
          </a:p>
          <a:p>
            <a:pPr lvl="0" algn="l">
              <a:defRPr sz="1800"/>
            </a:pPr>
            <a:r>
              <a:rPr sz="5000"/>
              <a:t>gaat Jacob </a:t>
            </a:r>
            <a:r>
              <a:rPr b="1" sz="5000">
                <a:solidFill>
                  <a:srgbClr val="0B5D18"/>
                </a:solidFill>
              </a:rPr>
              <a:t>10 seconden</a:t>
            </a:r>
            <a:r>
              <a:rPr sz="5000"/>
              <a:t> fietsen met een</a:t>
            </a:r>
            <a:endParaRPr sz="5000"/>
          </a:p>
          <a:p>
            <a:pPr lvl="0" algn="l">
              <a:defRPr sz="1800"/>
            </a:pPr>
            <a:r>
              <a:rPr b="1" sz="5000">
                <a:solidFill>
                  <a:srgbClr val="0B5D18"/>
                </a:solidFill>
              </a:rPr>
              <a:t>constante versnelling</a:t>
            </a:r>
            <a:r>
              <a:rPr sz="5000"/>
              <a:t>.</a:t>
            </a:r>
            <a:endParaRPr sz="5000"/>
          </a:p>
          <a:p>
            <a:pPr lvl="0" algn="l">
              <a:defRPr sz="1800"/>
            </a:pPr>
            <a:r>
              <a:rPr sz="5000"/>
              <a:t>Dan fiets hij 2 minuten met een snelheid</a:t>
            </a:r>
            <a:endParaRPr sz="5000"/>
          </a:p>
          <a:p>
            <a:pPr lvl="0" algn="l">
              <a:defRPr sz="1800"/>
            </a:pPr>
            <a:r>
              <a:rPr sz="5000"/>
              <a:t>van 10 km/h totdat hij het volgende</a:t>
            </a:r>
            <a:endParaRPr sz="5000"/>
          </a:p>
          <a:p>
            <a:pPr lvl="0" algn="l">
              <a:defRPr sz="1800"/>
            </a:pPr>
            <a:r>
              <a:rPr sz="5000"/>
              <a:t>stoplicht op rood ziet staan.</a:t>
            </a:r>
            <a:endParaRPr sz="5000"/>
          </a:p>
          <a:p>
            <a:pPr lvl="0" algn="l">
              <a:defRPr sz="1800"/>
            </a:pPr>
            <a:r>
              <a:rPr sz="5000"/>
              <a:t>Hij remt in 15 seconden af en staat </a:t>
            </a:r>
            <a:endParaRPr sz="5000"/>
          </a:p>
          <a:p>
            <a:pPr lvl="0" algn="l">
              <a:defRPr sz="1800"/>
            </a:pPr>
            <a:r>
              <a:rPr sz="5000"/>
              <a:t>precies op tijd stil.</a:t>
            </a:r>
          </a:p>
        </p:txBody>
      </p:sp>
      <p:pic>
        <p:nvPicPr>
          <p:cNvPr id="250" name="Rebel-biker.jp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887498" y="2634884"/>
            <a:ext cx="10203767" cy="10446116"/>
          </a:xfrm>
          <a:prstGeom prst="rect">
            <a:avLst/>
          </a:prstGeom>
          <a:ln w="12700">
            <a:miter lim="400000"/>
          </a:ln>
        </p:spPr>
      </p:pic>
      <p:sp>
        <p:nvSpPr>
          <p:cNvPr id="251" name="Shape 251"/>
          <p:cNvSpPr/>
          <p:nvPr/>
        </p:nvSpPr>
        <p:spPr>
          <a:xfrm>
            <a:off x="3553301" y="12865100"/>
            <a:ext cx="4018598" cy="482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2500"/>
            </a:lvl1pPr>
          </a:lstStyle>
          <a:p>
            <a:pPr lvl="0">
              <a:defRPr sz="1800"/>
            </a:pPr>
            <a:r>
              <a:rPr sz="2500"/>
              <a:t>(cc by-nd) HikingArtist.com</a:t>
            </a:r>
          </a:p>
        </p:txBody>
      </p:sp>
    </p:spTree>
  </p:cSld>
  <p:clrMapOvr>
    <a:masterClrMapping/>
  </p:clrMapOvr>
  <p:transition spd="med" advClick="1"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3" name="Shape 253"/>
          <p:cNvSpPr/>
          <p:nvPr/>
        </p:nvSpPr>
        <p:spPr>
          <a:xfrm>
            <a:off x="630555" y="609599"/>
            <a:ext cx="9102091" cy="863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lvl="0">
              <a:defRPr sz="1800"/>
            </a:pPr>
            <a:r>
              <a:rPr sz="5000"/>
              <a:t>Voorbeeld lezen en verwoorden</a:t>
            </a:r>
          </a:p>
        </p:txBody>
      </p:sp>
      <p:sp>
        <p:nvSpPr>
          <p:cNvPr id="254" name="Shape 254"/>
          <p:cNvSpPr/>
          <p:nvPr/>
        </p:nvSpPr>
        <p:spPr>
          <a:xfrm>
            <a:off x="11620182" y="1269999"/>
            <a:ext cx="12044113" cy="69596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0" tIns="0" rIns="0" bIns="0">
            <a:spAutoFit/>
          </a:bodyPr>
          <a:lstStyle/>
          <a:p>
            <a:pPr lvl="0" algn="l">
              <a:defRPr sz="1800"/>
            </a:pPr>
            <a:r>
              <a:rPr sz="5000"/>
              <a:t>Jacob staat met zijn fiets </a:t>
            </a:r>
            <a:r>
              <a:rPr b="1" sz="5000">
                <a:solidFill>
                  <a:srgbClr val="0B5D18"/>
                </a:solidFill>
                <a:latin typeface="Helvetica"/>
                <a:ea typeface="Helvetica"/>
                <a:cs typeface="Helvetica"/>
                <a:sym typeface="Helvetica"/>
              </a:rPr>
              <a:t>stil</a:t>
            </a:r>
            <a:r>
              <a:rPr sz="5000"/>
              <a:t> voor een</a:t>
            </a:r>
            <a:endParaRPr sz="5000"/>
          </a:p>
          <a:p>
            <a:pPr lvl="0" algn="l">
              <a:defRPr sz="1800"/>
            </a:pPr>
            <a:r>
              <a:rPr sz="5000"/>
              <a:t>stoplicht. Als het licht op groen springt</a:t>
            </a:r>
            <a:endParaRPr sz="5000"/>
          </a:p>
          <a:p>
            <a:pPr lvl="0" algn="l">
              <a:defRPr sz="1800"/>
            </a:pPr>
            <a:r>
              <a:rPr sz="5000"/>
              <a:t>gaat Jacob </a:t>
            </a:r>
            <a:r>
              <a:rPr b="1" sz="5000">
                <a:solidFill>
                  <a:srgbClr val="0B5D18"/>
                </a:solidFill>
              </a:rPr>
              <a:t>10 seconden</a:t>
            </a:r>
            <a:r>
              <a:rPr sz="5000"/>
              <a:t> fietsen met een</a:t>
            </a:r>
            <a:endParaRPr sz="5000"/>
          </a:p>
          <a:p>
            <a:pPr lvl="0" algn="l">
              <a:defRPr sz="1800"/>
            </a:pPr>
            <a:r>
              <a:rPr b="1" sz="5000">
                <a:solidFill>
                  <a:srgbClr val="0B5D18"/>
                </a:solidFill>
              </a:rPr>
              <a:t>constante versnelling</a:t>
            </a:r>
            <a:r>
              <a:rPr sz="5000"/>
              <a:t>.</a:t>
            </a:r>
            <a:endParaRPr sz="5000"/>
          </a:p>
          <a:p>
            <a:pPr lvl="0" algn="l">
              <a:defRPr sz="1800"/>
            </a:pPr>
            <a:r>
              <a:rPr sz="5000"/>
              <a:t>Dan fiets hij </a:t>
            </a:r>
            <a:r>
              <a:rPr b="1" sz="5000">
                <a:solidFill>
                  <a:srgbClr val="0B5D18"/>
                </a:solidFill>
              </a:rPr>
              <a:t>2 minuten</a:t>
            </a:r>
            <a:r>
              <a:rPr sz="5000"/>
              <a:t> met een snelheid</a:t>
            </a:r>
            <a:endParaRPr sz="5000"/>
          </a:p>
          <a:p>
            <a:pPr lvl="0" algn="l">
              <a:defRPr sz="1800"/>
            </a:pPr>
            <a:r>
              <a:rPr sz="5000"/>
              <a:t>van 10 km/h totdat hij het volgende</a:t>
            </a:r>
            <a:endParaRPr sz="5000"/>
          </a:p>
          <a:p>
            <a:pPr lvl="0" algn="l">
              <a:defRPr sz="1800"/>
            </a:pPr>
            <a:r>
              <a:rPr sz="5000"/>
              <a:t>stoplicht op rood ziet staan.</a:t>
            </a:r>
            <a:endParaRPr sz="5000"/>
          </a:p>
          <a:p>
            <a:pPr lvl="0" algn="l">
              <a:defRPr sz="1800"/>
            </a:pPr>
            <a:r>
              <a:rPr sz="5000"/>
              <a:t>Hij remt in 15 seconden af en staat </a:t>
            </a:r>
            <a:endParaRPr sz="5000"/>
          </a:p>
          <a:p>
            <a:pPr lvl="0" algn="l">
              <a:defRPr sz="1800"/>
            </a:pPr>
            <a:r>
              <a:rPr sz="5000"/>
              <a:t>precies op tijd stil.</a:t>
            </a:r>
          </a:p>
        </p:txBody>
      </p:sp>
      <p:pic>
        <p:nvPicPr>
          <p:cNvPr id="255" name="Rebel-biker.jp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887498" y="2634884"/>
            <a:ext cx="10203767" cy="10446116"/>
          </a:xfrm>
          <a:prstGeom prst="rect">
            <a:avLst/>
          </a:prstGeom>
          <a:ln w="12700">
            <a:miter lim="400000"/>
          </a:ln>
        </p:spPr>
      </p:pic>
      <p:sp>
        <p:nvSpPr>
          <p:cNvPr id="256" name="Shape 256"/>
          <p:cNvSpPr/>
          <p:nvPr/>
        </p:nvSpPr>
        <p:spPr>
          <a:xfrm>
            <a:off x="3553301" y="12865100"/>
            <a:ext cx="4018598" cy="482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2500"/>
            </a:lvl1pPr>
          </a:lstStyle>
          <a:p>
            <a:pPr lvl="0">
              <a:defRPr sz="1800"/>
            </a:pPr>
            <a:r>
              <a:rPr sz="2500"/>
              <a:t>(cc by-nd) HikingArtist.com</a:t>
            </a:r>
          </a:p>
        </p:txBody>
      </p:sp>
    </p:spTree>
  </p:cSld>
  <p:clrMapOvr>
    <a:masterClrMapping/>
  </p:clrMapOvr>
  <p:transition spd="med" advClick="1"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8" name="Shape 258"/>
          <p:cNvSpPr/>
          <p:nvPr/>
        </p:nvSpPr>
        <p:spPr>
          <a:xfrm>
            <a:off x="630555" y="609599"/>
            <a:ext cx="9102091" cy="863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lvl="0">
              <a:defRPr sz="1800"/>
            </a:pPr>
            <a:r>
              <a:rPr sz="5000"/>
              <a:t>Voorbeeld lezen en verwoorden</a:t>
            </a:r>
          </a:p>
        </p:txBody>
      </p:sp>
      <p:sp>
        <p:nvSpPr>
          <p:cNvPr id="259" name="Shape 259"/>
          <p:cNvSpPr/>
          <p:nvPr/>
        </p:nvSpPr>
        <p:spPr>
          <a:xfrm>
            <a:off x="11620182" y="1269999"/>
            <a:ext cx="12044113" cy="695965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0" tIns="0" rIns="0" bIns="0">
            <a:spAutoFit/>
          </a:bodyPr>
          <a:lstStyle/>
          <a:p>
            <a:pPr lvl="0" algn="l">
              <a:defRPr sz="1800"/>
            </a:pPr>
            <a:r>
              <a:rPr sz="5000"/>
              <a:t>Jacob staat met zijn fiets </a:t>
            </a:r>
            <a:r>
              <a:rPr b="1" sz="5000">
                <a:solidFill>
                  <a:srgbClr val="0B5D18"/>
                </a:solidFill>
                <a:latin typeface="Helvetica"/>
                <a:ea typeface="Helvetica"/>
                <a:cs typeface="Helvetica"/>
                <a:sym typeface="Helvetica"/>
              </a:rPr>
              <a:t>stil</a:t>
            </a:r>
            <a:r>
              <a:rPr sz="5000"/>
              <a:t> voor een</a:t>
            </a:r>
            <a:endParaRPr sz="5000"/>
          </a:p>
          <a:p>
            <a:pPr lvl="0" algn="l">
              <a:defRPr sz="1800"/>
            </a:pPr>
            <a:r>
              <a:rPr sz="5000"/>
              <a:t>stoplicht. Als het licht op groen springt</a:t>
            </a:r>
            <a:endParaRPr sz="5000"/>
          </a:p>
          <a:p>
            <a:pPr lvl="0" algn="l">
              <a:defRPr sz="1800"/>
            </a:pPr>
            <a:r>
              <a:rPr sz="5000"/>
              <a:t>gaat Jacob </a:t>
            </a:r>
            <a:r>
              <a:rPr b="1" sz="5000">
                <a:solidFill>
                  <a:srgbClr val="0B5D18"/>
                </a:solidFill>
              </a:rPr>
              <a:t>10 seconden</a:t>
            </a:r>
            <a:r>
              <a:rPr sz="5000"/>
              <a:t> fietsen met een</a:t>
            </a:r>
            <a:endParaRPr sz="5000"/>
          </a:p>
          <a:p>
            <a:pPr lvl="0" algn="l">
              <a:defRPr sz="1800"/>
            </a:pPr>
            <a:r>
              <a:rPr b="1" sz="5000">
                <a:solidFill>
                  <a:srgbClr val="0B5D18"/>
                </a:solidFill>
              </a:rPr>
              <a:t>constante versnelling</a:t>
            </a:r>
            <a:r>
              <a:rPr sz="5000"/>
              <a:t>.</a:t>
            </a:r>
            <a:endParaRPr sz="5000"/>
          </a:p>
          <a:p>
            <a:pPr lvl="0" algn="l">
              <a:defRPr sz="1800"/>
            </a:pPr>
            <a:r>
              <a:rPr sz="5000"/>
              <a:t>Dan fiets hij </a:t>
            </a:r>
            <a:r>
              <a:rPr b="1" sz="5000">
                <a:solidFill>
                  <a:srgbClr val="0B5D18"/>
                </a:solidFill>
              </a:rPr>
              <a:t>2 minuten</a:t>
            </a:r>
            <a:r>
              <a:rPr sz="5000"/>
              <a:t> met een snelheid</a:t>
            </a:r>
            <a:endParaRPr sz="5000"/>
          </a:p>
          <a:p>
            <a:pPr lvl="0" algn="l">
              <a:defRPr sz="1800"/>
            </a:pPr>
            <a:r>
              <a:rPr sz="5000"/>
              <a:t>van </a:t>
            </a:r>
            <a:r>
              <a:rPr b="1" sz="5000">
                <a:solidFill>
                  <a:srgbClr val="0B5D18"/>
                </a:solidFill>
              </a:rPr>
              <a:t>10 km/h</a:t>
            </a:r>
            <a:r>
              <a:rPr sz="5000"/>
              <a:t> totdat hij het volgende</a:t>
            </a:r>
            <a:endParaRPr sz="5000"/>
          </a:p>
          <a:p>
            <a:pPr lvl="0" algn="l">
              <a:defRPr sz="1800"/>
            </a:pPr>
            <a:r>
              <a:rPr sz="5000"/>
              <a:t>stoplicht op rood ziet staan.</a:t>
            </a:r>
            <a:endParaRPr sz="5000"/>
          </a:p>
          <a:p>
            <a:pPr lvl="0" algn="l">
              <a:defRPr sz="1800"/>
            </a:pPr>
            <a:r>
              <a:rPr sz="5000"/>
              <a:t>Hij remt in 15 seconden af en staat </a:t>
            </a:r>
            <a:endParaRPr sz="5000"/>
          </a:p>
          <a:p>
            <a:pPr lvl="0" algn="l">
              <a:defRPr sz="1800"/>
            </a:pPr>
            <a:r>
              <a:rPr sz="5000"/>
              <a:t>precies op tijd stil.</a:t>
            </a:r>
          </a:p>
        </p:txBody>
      </p:sp>
      <p:pic>
        <p:nvPicPr>
          <p:cNvPr id="260" name="Rebel-biker.jp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887498" y="2634884"/>
            <a:ext cx="10203767" cy="10446116"/>
          </a:xfrm>
          <a:prstGeom prst="rect">
            <a:avLst/>
          </a:prstGeom>
          <a:ln w="12700">
            <a:miter lim="400000"/>
          </a:ln>
        </p:spPr>
      </p:pic>
      <p:sp>
        <p:nvSpPr>
          <p:cNvPr id="261" name="Shape 261"/>
          <p:cNvSpPr/>
          <p:nvPr/>
        </p:nvSpPr>
        <p:spPr>
          <a:xfrm>
            <a:off x="3553301" y="12865100"/>
            <a:ext cx="4018598" cy="482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2500"/>
            </a:lvl1pPr>
          </a:lstStyle>
          <a:p>
            <a:pPr lvl="0">
              <a:defRPr sz="1800"/>
            </a:pPr>
            <a:r>
              <a:rPr sz="2500"/>
              <a:t>(cc by-nd) HikingArtist.com</a:t>
            </a:r>
          </a:p>
        </p:txBody>
      </p:sp>
    </p:spTree>
  </p:cSld>
  <p:clrMapOvr>
    <a:masterClrMapping/>
  </p:clrMapOvr>
  <p:transition spd="med" advClick="1"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3" name="Shape 263"/>
          <p:cNvSpPr/>
          <p:nvPr/>
        </p:nvSpPr>
        <p:spPr>
          <a:xfrm>
            <a:off x="630555" y="609599"/>
            <a:ext cx="9102091" cy="863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lvl="0">
              <a:defRPr sz="1800"/>
            </a:pPr>
            <a:r>
              <a:rPr sz="5000"/>
              <a:t>Voorbeeld lezen en verwoorden</a:t>
            </a:r>
          </a:p>
        </p:txBody>
      </p:sp>
      <p:sp>
        <p:nvSpPr>
          <p:cNvPr id="264" name="Shape 264"/>
          <p:cNvSpPr/>
          <p:nvPr/>
        </p:nvSpPr>
        <p:spPr>
          <a:xfrm>
            <a:off x="11620182" y="1269999"/>
            <a:ext cx="12044113" cy="695966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0" tIns="0" rIns="0" bIns="0">
            <a:spAutoFit/>
          </a:bodyPr>
          <a:lstStyle/>
          <a:p>
            <a:pPr lvl="0" algn="l">
              <a:defRPr sz="1800"/>
            </a:pPr>
            <a:r>
              <a:rPr sz="5000"/>
              <a:t>Jacob staat met zijn fiets </a:t>
            </a:r>
            <a:r>
              <a:rPr b="1" sz="5000">
                <a:solidFill>
                  <a:srgbClr val="0B5D18"/>
                </a:solidFill>
                <a:latin typeface="Helvetica"/>
                <a:ea typeface="Helvetica"/>
                <a:cs typeface="Helvetica"/>
                <a:sym typeface="Helvetica"/>
              </a:rPr>
              <a:t>stil</a:t>
            </a:r>
            <a:r>
              <a:rPr sz="5000"/>
              <a:t> voor een</a:t>
            </a:r>
            <a:endParaRPr sz="5000"/>
          </a:p>
          <a:p>
            <a:pPr lvl="0" algn="l">
              <a:defRPr sz="1800"/>
            </a:pPr>
            <a:r>
              <a:rPr sz="5000"/>
              <a:t>stoplicht. Als het licht op groen springt</a:t>
            </a:r>
            <a:endParaRPr sz="5000"/>
          </a:p>
          <a:p>
            <a:pPr lvl="0" algn="l">
              <a:defRPr sz="1800"/>
            </a:pPr>
            <a:r>
              <a:rPr sz="5000"/>
              <a:t>gaat Jacob </a:t>
            </a:r>
            <a:r>
              <a:rPr b="1" sz="5000">
                <a:solidFill>
                  <a:srgbClr val="0B5D18"/>
                </a:solidFill>
              </a:rPr>
              <a:t>10 seconden</a:t>
            </a:r>
            <a:r>
              <a:rPr sz="5000"/>
              <a:t> fietsen met een</a:t>
            </a:r>
            <a:endParaRPr sz="5000"/>
          </a:p>
          <a:p>
            <a:pPr lvl="0" algn="l">
              <a:defRPr sz="1800"/>
            </a:pPr>
            <a:r>
              <a:rPr b="1" sz="5000">
                <a:solidFill>
                  <a:srgbClr val="0B5D18"/>
                </a:solidFill>
              </a:rPr>
              <a:t>constante versnelling</a:t>
            </a:r>
            <a:r>
              <a:rPr sz="5000"/>
              <a:t>.</a:t>
            </a:r>
            <a:endParaRPr sz="5000"/>
          </a:p>
          <a:p>
            <a:pPr lvl="0" algn="l">
              <a:defRPr sz="1800"/>
            </a:pPr>
            <a:r>
              <a:rPr sz="5000"/>
              <a:t>Dan fiets hij </a:t>
            </a:r>
            <a:r>
              <a:rPr b="1" sz="5000">
                <a:solidFill>
                  <a:srgbClr val="0B5D18"/>
                </a:solidFill>
              </a:rPr>
              <a:t>2 minuten</a:t>
            </a:r>
            <a:r>
              <a:rPr sz="5000"/>
              <a:t> met een snelheid</a:t>
            </a:r>
            <a:endParaRPr sz="5000"/>
          </a:p>
          <a:p>
            <a:pPr lvl="0" algn="l">
              <a:defRPr sz="1800"/>
            </a:pPr>
            <a:r>
              <a:rPr sz="5000"/>
              <a:t>van </a:t>
            </a:r>
            <a:r>
              <a:rPr b="1" sz="5000">
                <a:solidFill>
                  <a:srgbClr val="0B5D18"/>
                </a:solidFill>
              </a:rPr>
              <a:t>10 km/h</a:t>
            </a:r>
            <a:r>
              <a:rPr sz="5000"/>
              <a:t> totdat hij het volgende</a:t>
            </a:r>
            <a:endParaRPr sz="5000"/>
          </a:p>
          <a:p>
            <a:pPr lvl="0" algn="l">
              <a:defRPr sz="1800"/>
            </a:pPr>
            <a:r>
              <a:rPr sz="5000"/>
              <a:t>stoplicht op rood ziet staan.</a:t>
            </a:r>
            <a:endParaRPr sz="5000"/>
          </a:p>
          <a:p>
            <a:pPr lvl="0" algn="l">
              <a:defRPr sz="1800"/>
            </a:pPr>
            <a:r>
              <a:rPr sz="5000"/>
              <a:t>Hij </a:t>
            </a:r>
            <a:r>
              <a:rPr b="1" sz="5000">
                <a:solidFill>
                  <a:srgbClr val="0B5D18"/>
                </a:solidFill>
              </a:rPr>
              <a:t>remt</a:t>
            </a:r>
            <a:r>
              <a:rPr sz="5000"/>
              <a:t> in 15 seconden af en staat </a:t>
            </a:r>
            <a:endParaRPr sz="5000"/>
          </a:p>
          <a:p>
            <a:pPr lvl="0" algn="l">
              <a:defRPr sz="1800"/>
            </a:pPr>
            <a:r>
              <a:rPr sz="5000"/>
              <a:t>precies op tijd stil.</a:t>
            </a:r>
          </a:p>
        </p:txBody>
      </p:sp>
      <p:pic>
        <p:nvPicPr>
          <p:cNvPr id="265" name="Rebel-biker.jp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887498" y="2634884"/>
            <a:ext cx="10203767" cy="10446116"/>
          </a:xfrm>
          <a:prstGeom prst="rect">
            <a:avLst/>
          </a:prstGeom>
          <a:ln w="12700">
            <a:miter lim="400000"/>
          </a:ln>
        </p:spPr>
      </p:pic>
      <p:sp>
        <p:nvSpPr>
          <p:cNvPr id="266" name="Shape 266"/>
          <p:cNvSpPr/>
          <p:nvPr/>
        </p:nvSpPr>
        <p:spPr>
          <a:xfrm>
            <a:off x="3553301" y="12865100"/>
            <a:ext cx="4018598" cy="482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2500"/>
            </a:lvl1pPr>
          </a:lstStyle>
          <a:p>
            <a:pPr lvl="0">
              <a:defRPr sz="1800"/>
            </a:pPr>
            <a:r>
              <a:rPr sz="2500"/>
              <a:t>(cc by-nd) HikingArtist.com</a:t>
            </a:r>
          </a:p>
        </p:txBody>
      </p:sp>
    </p:spTree>
  </p:cSld>
  <p:clrMapOvr>
    <a:masterClrMapping/>
  </p:clrMapOvr>
  <p:transition spd="med" advClick="1"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8" name="Shape 268"/>
          <p:cNvSpPr/>
          <p:nvPr/>
        </p:nvSpPr>
        <p:spPr>
          <a:xfrm>
            <a:off x="630555" y="609599"/>
            <a:ext cx="9102091" cy="863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lvl="0">
              <a:defRPr sz="1800"/>
            </a:pPr>
            <a:r>
              <a:rPr sz="5000"/>
              <a:t>Voorbeeld lezen en verwoorden</a:t>
            </a:r>
          </a:p>
        </p:txBody>
      </p:sp>
      <p:sp>
        <p:nvSpPr>
          <p:cNvPr id="269" name="Shape 269"/>
          <p:cNvSpPr/>
          <p:nvPr/>
        </p:nvSpPr>
        <p:spPr>
          <a:xfrm>
            <a:off x="11620182" y="1269999"/>
            <a:ext cx="12044113" cy="695966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0" tIns="0" rIns="0" bIns="0">
            <a:spAutoFit/>
          </a:bodyPr>
          <a:lstStyle/>
          <a:p>
            <a:pPr lvl="0" algn="l">
              <a:defRPr sz="1800"/>
            </a:pPr>
            <a:r>
              <a:rPr sz="5000"/>
              <a:t>Jacob staat met zijn fiets </a:t>
            </a:r>
            <a:r>
              <a:rPr b="1" sz="5000">
                <a:solidFill>
                  <a:srgbClr val="0B5D18"/>
                </a:solidFill>
                <a:latin typeface="Helvetica"/>
                <a:ea typeface="Helvetica"/>
                <a:cs typeface="Helvetica"/>
                <a:sym typeface="Helvetica"/>
              </a:rPr>
              <a:t>stil</a:t>
            </a:r>
            <a:r>
              <a:rPr sz="5000"/>
              <a:t> voor een</a:t>
            </a:r>
            <a:endParaRPr sz="5000"/>
          </a:p>
          <a:p>
            <a:pPr lvl="0" algn="l">
              <a:defRPr sz="1800"/>
            </a:pPr>
            <a:r>
              <a:rPr sz="5000"/>
              <a:t>stoplicht. Als het licht op groen springt</a:t>
            </a:r>
            <a:endParaRPr sz="5000"/>
          </a:p>
          <a:p>
            <a:pPr lvl="0" algn="l">
              <a:defRPr sz="1800"/>
            </a:pPr>
            <a:r>
              <a:rPr sz="5000"/>
              <a:t>gaat Jacob </a:t>
            </a:r>
            <a:r>
              <a:rPr b="1" sz="5000">
                <a:solidFill>
                  <a:srgbClr val="0B5D18"/>
                </a:solidFill>
              </a:rPr>
              <a:t>10 seconden</a:t>
            </a:r>
            <a:r>
              <a:rPr sz="5000"/>
              <a:t> fietsen met een</a:t>
            </a:r>
            <a:endParaRPr sz="5000"/>
          </a:p>
          <a:p>
            <a:pPr lvl="0" algn="l">
              <a:defRPr sz="1800"/>
            </a:pPr>
            <a:r>
              <a:rPr b="1" sz="5000">
                <a:solidFill>
                  <a:srgbClr val="0B5D18"/>
                </a:solidFill>
              </a:rPr>
              <a:t>constante versnelling</a:t>
            </a:r>
            <a:r>
              <a:rPr sz="5000"/>
              <a:t>.</a:t>
            </a:r>
            <a:endParaRPr sz="5000"/>
          </a:p>
          <a:p>
            <a:pPr lvl="0" algn="l">
              <a:defRPr sz="1800"/>
            </a:pPr>
            <a:r>
              <a:rPr sz="5000"/>
              <a:t>Dan fiets hij </a:t>
            </a:r>
            <a:r>
              <a:rPr b="1" sz="5000">
                <a:solidFill>
                  <a:srgbClr val="0B5D18"/>
                </a:solidFill>
              </a:rPr>
              <a:t>2 minuten</a:t>
            </a:r>
            <a:r>
              <a:rPr sz="5000"/>
              <a:t> met een snelheid</a:t>
            </a:r>
            <a:endParaRPr sz="5000"/>
          </a:p>
          <a:p>
            <a:pPr lvl="0" algn="l">
              <a:defRPr sz="1800"/>
            </a:pPr>
            <a:r>
              <a:rPr sz="5000"/>
              <a:t>van </a:t>
            </a:r>
            <a:r>
              <a:rPr b="1" sz="5000">
                <a:solidFill>
                  <a:srgbClr val="0B5D18"/>
                </a:solidFill>
              </a:rPr>
              <a:t>10 km/h</a:t>
            </a:r>
            <a:r>
              <a:rPr sz="5000"/>
              <a:t> totdat hij het volgende</a:t>
            </a:r>
            <a:endParaRPr sz="5000"/>
          </a:p>
          <a:p>
            <a:pPr lvl="0" algn="l">
              <a:defRPr sz="1800"/>
            </a:pPr>
            <a:r>
              <a:rPr sz="5000"/>
              <a:t>stoplicht op rood ziet staan.</a:t>
            </a:r>
            <a:endParaRPr sz="5000"/>
          </a:p>
          <a:p>
            <a:pPr lvl="0" algn="l">
              <a:defRPr sz="1800"/>
            </a:pPr>
            <a:r>
              <a:rPr sz="5000"/>
              <a:t>Hij </a:t>
            </a:r>
            <a:r>
              <a:rPr b="1" sz="5000">
                <a:solidFill>
                  <a:srgbClr val="0B5D18"/>
                </a:solidFill>
              </a:rPr>
              <a:t>remt</a:t>
            </a:r>
            <a:r>
              <a:rPr sz="5000"/>
              <a:t> in </a:t>
            </a:r>
            <a:r>
              <a:rPr b="1" sz="5000">
                <a:solidFill>
                  <a:srgbClr val="0B5D18"/>
                </a:solidFill>
              </a:rPr>
              <a:t>15 seconden</a:t>
            </a:r>
            <a:r>
              <a:rPr sz="5000"/>
              <a:t> af en staat </a:t>
            </a:r>
            <a:endParaRPr sz="5000"/>
          </a:p>
          <a:p>
            <a:pPr lvl="0" algn="l">
              <a:defRPr sz="1800"/>
            </a:pPr>
            <a:r>
              <a:rPr sz="5000"/>
              <a:t>precies op tijd stil.</a:t>
            </a:r>
          </a:p>
        </p:txBody>
      </p:sp>
      <p:pic>
        <p:nvPicPr>
          <p:cNvPr id="270" name="Rebel-biker.jp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887498" y="2634884"/>
            <a:ext cx="10203767" cy="10446116"/>
          </a:xfrm>
          <a:prstGeom prst="rect">
            <a:avLst/>
          </a:prstGeom>
          <a:ln w="12700">
            <a:miter lim="400000"/>
          </a:ln>
        </p:spPr>
      </p:pic>
      <p:sp>
        <p:nvSpPr>
          <p:cNvPr id="271" name="Shape 271"/>
          <p:cNvSpPr/>
          <p:nvPr/>
        </p:nvSpPr>
        <p:spPr>
          <a:xfrm>
            <a:off x="3553301" y="12865100"/>
            <a:ext cx="4018598" cy="482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2500"/>
            </a:lvl1pPr>
          </a:lstStyle>
          <a:p>
            <a:pPr lvl="0">
              <a:defRPr sz="1800"/>
            </a:pPr>
            <a:r>
              <a:rPr sz="2500"/>
              <a:t>(cc by-nd) HikingArtist.com</a:t>
            </a:r>
          </a:p>
        </p:txBody>
      </p:sp>
    </p:spTree>
  </p:cSld>
  <p:clrMapOvr>
    <a:masterClrMapping/>
  </p:clrMapOvr>
  <p:transition spd="med" advClick="1"/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3" name="Shape 273"/>
          <p:cNvSpPr/>
          <p:nvPr/>
        </p:nvSpPr>
        <p:spPr>
          <a:xfrm>
            <a:off x="630555" y="609599"/>
            <a:ext cx="9102091" cy="863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lvl="0">
              <a:defRPr sz="1800"/>
            </a:pPr>
            <a:r>
              <a:rPr sz="5000"/>
              <a:t>Voorbeeld lezen en verwoorden</a:t>
            </a:r>
          </a:p>
        </p:txBody>
      </p:sp>
      <p:sp>
        <p:nvSpPr>
          <p:cNvPr id="274" name="Shape 274"/>
          <p:cNvSpPr/>
          <p:nvPr/>
        </p:nvSpPr>
        <p:spPr>
          <a:xfrm>
            <a:off x="11620182" y="1269999"/>
            <a:ext cx="12044113" cy="695966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0" tIns="0" rIns="0" bIns="0">
            <a:spAutoFit/>
          </a:bodyPr>
          <a:lstStyle/>
          <a:p>
            <a:pPr lvl="0" algn="l">
              <a:defRPr sz="1800"/>
            </a:pPr>
            <a:r>
              <a:rPr sz="5000"/>
              <a:t>Jacob staat met zijn fiets </a:t>
            </a:r>
            <a:r>
              <a:rPr b="1" sz="5000">
                <a:solidFill>
                  <a:srgbClr val="0B5D18"/>
                </a:solidFill>
                <a:latin typeface="Helvetica"/>
                <a:ea typeface="Helvetica"/>
                <a:cs typeface="Helvetica"/>
                <a:sym typeface="Helvetica"/>
              </a:rPr>
              <a:t>stil</a:t>
            </a:r>
            <a:r>
              <a:rPr sz="5000"/>
              <a:t> voor een</a:t>
            </a:r>
            <a:endParaRPr sz="5000"/>
          </a:p>
          <a:p>
            <a:pPr lvl="0" algn="l">
              <a:defRPr sz="1800"/>
            </a:pPr>
            <a:r>
              <a:rPr sz="5000"/>
              <a:t>stoplicht. Als het licht op groen springt</a:t>
            </a:r>
            <a:endParaRPr sz="5000"/>
          </a:p>
          <a:p>
            <a:pPr lvl="0" algn="l">
              <a:defRPr sz="1800"/>
            </a:pPr>
            <a:r>
              <a:rPr sz="5000"/>
              <a:t>gaat Jacob </a:t>
            </a:r>
            <a:r>
              <a:rPr b="1" sz="5000">
                <a:solidFill>
                  <a:srgbClr val="0B5D18"/>
                </a:solidFill>
              </a:rPr>
              <a:t>10 seconden</a:t>
            </a:r>
            <a:r>
              <a:rPr sz="5000"/>
              <a:t> fietsen met een</a:t>
            </a:r>
            <a:endParaRPr sz="5000"/>
          </a:p>
          <a:p>
            <a:pPr lvl="0" algn="l">
              <a:defRPr sz="1800"/>
            </a:pPr>
            <a:r>
              <a:rPr b="1" sz="5000">
                <a:solidFill>
                  <a:srgbClr val="0B5D18"/>
                </a:solidFill>
              </a:rPr>
              <a:t>constante versnelling</a:t>
            </a:r>
            <a:r>
              <a:rPr sz="5000"/>
              <a:t>.</a:t>
            </a:r>
            <a:endParaRPr sz="5000"/>
          </a:p>
          <a:p>
            <a:pPr lvl="0" algn="l">
              <a:defRPr sz="1800"/>
            </a:pPr>
            <a:r>
              <a:rPr sz="5000"/>
              <a:t>Dan fiets hij </a:t>
            </a:r>
            <a:r>
              <a:rPr b="1" sz="5000">
                <a:solidFill>
                  <a:srgbClr val="0B5D18"/>
                </a:solidFill>
              </a:rPr>
              <a:t>2 minuten</a:t>
            </a:r>
            <a:r>
              <a:rPr sz="5000"/>
              <a:t> met een snelheid</a:t>
            </a:r>
            <a:endParaRPr sz="5000"/>
          </a:p>
          <a:p>
            <a:pPr lvl="0" algn="l">
              <a:defRPr sz="1800"/>
            </a:pPr>
            <a:r>
              <a:rPr sz="5000"/>
              <a:t>van </a:t>
            </a:r>
            <a:r>
              <a:rPr b="1" sz="5000">
                <a:solidFill>
                  <a:srgbClr val="0B5D18"/>
                </a:solidFill>
              </a:rPr>
              <a:t>10 km/h</a:t>
            </a:r>
            <a:r>
              <a:rPr sz="5000"/>
              <a:t> totdat hij het volgende</a:t>
            </a:r>
            <a:endParaRPr sz="5000"/>
          </a:p>
          <a:p>
            <a:pPr lvl="0" algn="l">
              <a:defRPr sz="1800"/>
            </a:pPr>
            <a:r>
              <a:rPr sz="5000"/>
              <a:t>stoplicht op rood ziet staan.</a:t>
            </a:r>
            <a:endParaRPr sz="5000"/>
          </a:p>
          <a:p>
            <a:pPr lvl="0" algn="l">
              <a:defRPr sz="1800"/>
            </a:pPr>
            <a:r>
              <a:rPr sz="5000"/>
              <a:t>Hij </a:t>
            </a:r>
            <a:r>
              <a:rPr b="1" sz="5000">
                <a:solidFill>
                  <a:srgbClr val="0B5D18"/>
                </a:solidFill>
              </a:rPr>
              <a:t>remt</a:t>
            </a:r>
            <a:r>
              <a:rPr sz="5000"/>
              <a:t> in </a:t>
            </a:r>
            <a:r>
              <a:rPr b="1" sz="5000">
                <a:solidFill>
                  <a:srgbClr val="0B5D18"/>
                </a:solidFill>
              </a:rPr>
              <a:t>15 seconden</a:t>
            </a:r>
            <a:r>
              <a:rPr sz="5000"/>
              <a:t> af en staat </a:t>
            </a:r>
            <a:endParaRPr sz="5000"/>
          </a:p>
          <a:p>
            <a:pPr lvl="0" algn="l">
              <a:defRPr sz="1800"/>
            </a:pPr>
            <a:r>
              <a:rPr sz="5000"/>
              <a:t>precies op tijd </a:t>
            </a:r>
            <a:r>
              <a:rPr b="1" sz="5000">
                <a:solidFill>
                  <a:srgbClr val="0B5D18"/>
                </a:solidFill>
              </a:rPr>
              <a:t>stil</a:t>
            </a:r>
            <a:r>
              <a:rPr sz="5000"/>
              <a:t>.</a:t>
            </a:r>
          </a:p>
        </p:txBody>
      </p:sp>
      <p:pic>
        <p:nvPicPr>
          <p:cNvPr id="275" name="Rebel-biker.jp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887498" y="2634884"/>
            <a:ext cx="10203767" cy="10446116"/>
          </a:xfrm>
          <a:prstGeom prst="rect">
            <a:avLst/>
          </a:prstGeom>
          <a:ln w="12700">
            <a:miter lim="400000"/>
          </a:ln>
        </p:spPr>
      </p:pic>
      <p:sp>
        <p:nvSpPr>
          <p:cNvPr id="276" name="Shape 276"/>
          <p:cNvSpPr/>
          <p:nvPr/>
        </p:nvSpPr>
        <p:spPr>
          <a:xfrm>
            <a:off x="3553301" y="12865100"/>
            <a:ext cx="4018598" cy="482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2500"/>
            </a:lvl1pPr>
          </a:lstStyle>
          <a:p>
            <a:pPr lvl="0">
              <a:defRPr sz="1800"/>
            </a:pPr>
            <a:r>
              <a:rPr sz="2500"/>
              <a:t>(cc by-nd) HikingArtist.com</a:t>
            </a:r>
          </a:p>
        </p:txBody>
      </p:sp>
    </p:spTree>
  </p:cSld>
  <p:clrMapOvr>
    <a:masterClrMapping/>
  </p:clrMapOvr>
  <p:transition spd="med" advClick="1"/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8" name="Shape 278"/>
          <p:cNvSpPr/>
          <p:nvPr/>
        </p:nvSpPr>
        <p:spPr>
          <a:xfrm>
            <a:off x="630555" y="609599"/>
            <a:ext cx="9102091" cy="863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lvl="0">
              <a:defRPr sz="1800"/>
            </a:pPr>
            <a:r>
              <a:rPr sz="5000"/>
              <a:t>Voorbeeld lezen en verwoorden</a:t>
            </a:r>
          </a:p>
        </p:txBody>
      </p:sp>
      <p:sp>
        <p:nvSpPr>
          <p:cNvPr id="279" name="Shape 279"/>
          <p:cNvSpPr/>
          <p:nvPr/>
        </p:nvSpPr>
        <p:spPr>
          <a:xfrm>
            <a:off x="11620182" y="1269999"/>
            <a:ext cx="12044113" cy="695966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0" tIns="0" rIns="0" bIns="0">
            <a:spAutoFit/>
          </a:bodyPr>
          <a:lstStyle/>
          <a:p>
            <a:pPr lvl="0" algn="l">
              <a:defRPr sz="1800"/>
            </a:pPr>
            <a:r>
              <a:rPr sz="5000"/>
              <a:t>Jacob staat met zijn fiets </a:t>
            </a:r>
            <a:r>
              <a:rPr b="1" sz="5000">
                <a:solidFill>
                  <a:srgbClr val="0B5D18"/>
                </a:solidFill>
                <a:latin typeface="Helvetica"/>
                <a:ea typeface="Helvetica"/>
                <a:cs typeface="Helvetica"/>
                <a:sym typeface="Helvetica"/>
              </a:rPr>
              <a:t>stil</a:t>
            </a:r>
            <a:r>
              <a:rPr sz="5000"/>
              <a:t> voor een</a:t>
            </a:r>
            <a:endParaRPr sz="5000"/>
          </a:p>
          <a:p>
            <a:pPr lvl="0" algn="l">
              <a:defRPr sz="1800"/>
            </a:pPr>
            <a:r>
              <a:rPr sz="5000"/>
              <a:t>stoplicht. Als het licht op groen springt</a:t>
            </a:r>
            <a:endParaRPr sz="5000"/>
          </a:p>
          <a:p>
            <a:pPr lvl="0" algn="l">
              <a:defRPr sz="1800"/>
            </a:pPr>
            <a:r>
              <a:rPr sz="5000"/>
              <a:t>gaat Jacob </a:t>
            </a:r>
            <a:r>
              <a:rPr b="1" sz="5000">
                <a:solidFill>
                  <a:srgbClr val="C82506"/>
                </a:solidFill>
              </a:rPr>
              <a:t>10 seconden</a:t>
            </a:r>
            <a:r>
              <a:rPr sz="5000"/>
              <a:t> fietsen met een</a:t>
            </a:r>
            <a:endParaRPr sz="5000"/>
          </a:p>
          <a:p>
            <a:pPr lvl="0" algn="l">
              <a:defRPr sz="1800"/>
            </a:pPr>
            <a:r>
              <a:rPr b="1" sz="5000">
                <a:solidFill>
                  <a:srgbClr val="0B5D18"/>
                </a:solidFill>
              </a:rPr>
              <a:t>constante versnelling</a:t>
            </a:r>
            <a:r>
              <a:rPr sz="5000"/>
              <a:t>.</a:t>
            </a:r>
            <a:endParaRPr sz="5000"/>
          </a:p>
          <a:p>
            <a:pPr lvl="0" algn="l">
              <a:defRPr sz="1800"/>
            </a:pPr>
            <a:r>
              <a:rPr sz="5000"/>
              <a:t>Dan fiets hij </a:t>
            </a:r>
            <a:r>
              <a:rPr b="1" sz="5000">
                <a:solidFill>
                  <a:srgbClr val="C82506"/>
                </a:solidFill>
              </a:rPr>
              <a:t>2 minuten</a:t>
            </a:r>
            <a:r>
              <a:rPr sz="5000"/>
              <a:t> met een snelheid</a:t>
            </a:r>
            <a:endParaRPr sz="5000"/>
          </a:p>
          <a:p>
            <a:pPr lvl="0" algn="l">
              <a:defRPr sz="1800"/>
            </a:pPr>
            <a:r>
              <a:rPr sz="5000"/>
              <a:t>van </a:t>
            </a:r>
            <a:r>
              <a:rPr b="1" sz="5000">
                <a:solidFill>
                  <a:srgbClr val="C82506"/>
                </a:solidFill>
              </a:rPr>
              <a:t>10 km/h</a:t>
            </a:r>
            <a:r>
              <a:rPr sz="5000"/>
              <a:t> totdat hij het volgende</a:t>
            </a:r>
            <a:endParaRPr sz="5000"/>
          </a:p>
          <a:p>
            <a:pPr lvl="0" algn="l">
              <a:defRPr sz="1800"/>
            </a:pPr>
            <a:r>
              <a:rPr sz="5000"/>
              <a:t>stoplicht op rood ziet staan.</a:t>
            </a:r>
            <a:endParaRPr sz="5000"/>
          </a:p>
          <a:p>
            <a:pPr lvl="0" algn="l">
              <a:defRPr sz="1800"/>
            </a:pPr>
            <a:r>
              <a:rPr sz="5000"/>
              <a:t>Hij </a:t>
            </a:r>
            <a:r>
              <a:rPr b="1" sz="5000">
                <a:solidFill>
                  <a:srgbClr val="0B5D18"/>
                </a:solidFill>
              </a:rPr>
              <a:t>remt</a:t>
            </a:r>
            <a:r>
              <a:rPr sz="5000"/>
              <a:t> in </a:t>
            </a:r>
            <a:r>
              <a:rPr b="1" sz="5000">
                <a:solidFill>
                  <a:srgbClr val="C82506"/>
                </a:solidFill>
              </a:rPr>
              <a:t>15 seconden</a:t>
            </a:r>
            <a:r>
              <a:rPr sz="5000"/>
              <a:t> af en staat </a:t>
            </a:r>
            <a:endParaRPr sz="5000"/>
          </a:p>
          <a:p>
            <a:pPr lvl="0" algn="l">
              <a:defRPr sz="1800"/>
            </a:pPr>
            <a:r>
              <a:rPr sz="5000"/>
              <a:t>precies op tijd </a:t>
            </a:r>
            <a:r>
              <a:rPr b="1" sz="5000">
                <a:solidFill>
                  <a:srgbClr val="0B5D18"/>
                </a:solidFill>
              </a:rPr>
              <a:t>stil</a:t>
            </a:r>
            <a:r>
              <a:rPr sz="5000"/>
              <a:t>.</a:t>
            </a:r>
          </a:p>
        </p:txBody>
      </p:sp>
      <p:pic>
        <p:nvPicPr>
          <p:cNvPr id="280" name="Rebel-biker.jp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887498" y="2634884"/>
            <a:ext cx="10203767" cy="10446116"/>
          </a:xfrm>
          <a:prstGeom prst="rect">
            <a:avLst/>
          </a:prstGeom>
          <a:ln w="12700">
            <a:miter lim="400000"/>
          </a:ln>
        </p:spPr>
      </p:pic>
      <p:sp>
        <p:nvSpPr>
          <p:cNvPr id="281" name="Shape 281"/>
          <p:cNvSpPr/>
          <p:nvPr/>
        </p:nvSpPr>
        <p:spPr>
          <a:xfrm>
            <a:off x="3553301" y="12865100"/>
            <a:ext cx="4018598" cy="482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2500"/>
            </a:lvl1pPr>
          </a:lstStyle>
          <a:p>
            <a:pPr lvl="0">
              <a:defRPr sz="1800"/>
            </a:pPr>
            <a:r>
              <a:rPr sz="2500"/>
              <a:t>(cc by-nd) HikingArtist.com</a:t>
            </a:r>
          </a:p>
        </p:txBody>
      </p:sp>
    </p:spTree>
  </p:cSld>
  <p:clrMapOvr>
    <a:masterClrMapping/>
  </p:clrMapOvr>
  <p:transition spd="med" advClick="1"/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3" name="Shape 283"/>
          <p:cNvSpPr/>
          <p:nvPr/>
        </p:nvSpPr>
        <p:spPr>
          <a:xfrm>
            <a:off x="630555" y="609599"/>
            <a:ext cx="9102091" cy="863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lvl="0">
              <a:defRPr sz="1800"/>
            </a:pPr>
            <a:r>
              <a:rPr sz="5000"/>
              <a:t>Voorbeeld lezen en verwoorden</a:t>
            </a:r>
          </a:p>
        </p:txBody>
      </p:sp>
      <p:sp>
        <p:nvSpPr>
          <p:cNvPr id="284" name="Shape 284"/>
          <p:cNvSpPr/>
          <p:nvPr/>
        </p:nvSpPr>
        <p:spPr>
          <a:xfrm>
            <a:off x="11620182" y="1269999"/>
            <a:ext cx="12044113" cy="695966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0" tIns="0" rIns="0" bIns="0">
            <a:spAutoFit/>
          </a:bodyPr>
          <a:lstStyle/>
          <a:p>
            <a:pPr lvl="0" algn="l">
              <a:defRPr sz="1800"/>
            </a:pPr>
            <a:r>
              <a:rPr sz="5000"/>
              <a:t>Jacob staat met zijn fiets </a:t>
            </a:r>
            <a:r>
              <a:rPr b="1" sz="5000">
                <a:solidFill>
                  <a:srgbClr val="0B5D18"/>
                </a:solidFill>
                <a:latin typeface="Helvetica"/>
                <a:ea typeface="Helvetica"/>
                <a:cs typeface="Helvetica"/>
                <a:sym typeface="Helvetica"/>
              </a:rPr>
              <a:t>stil</a:t>
            </a:r>
            <a:r>
              <a:rPr sz="5000"/>
              <a:t> voor een</a:t>
            </a:r>
            <a:endParaRPr sz="5000"/>
          </a:p>
          <a:p>
            <a:pPr lvl="0" algn="l">
              <a:defRPr sz="1800"/>
            </a:pPr>
            <a:r>
              <a:rPr sz="5000"/>
              <a:t>stoplicht. Als het licht op groen springt</a:t>
            </a:r>
            <a:endParaRPr sz="5000"/>
          </a:p>
          <a:p>
            <a:pPr lvl="0" algn="l">
              <a:defRPr sz="1800"/>
            </a:pPr>
            <a:r>
              <a:rPr sz="5000"/>
              <a:t>gaat Jacob </a:t>
            </a:r>
            <a:r>
              <a:rPr b="1" sz="5000">
                <a:solidFill>
                  <a:srgbClr val="0B5D18"/>
                </a:solidFill>
              </a:rPr>
              <a:t>10 seconden</a:t>
            </a:r>
            <a:r>
              <a:rPr sz="5000"/>
              <a:t> fietsen met een</a:t>
            </a:r>
            <a:endParaRPr sz="5000"/>
          </a:p>
          <a:p>
            <a:pPr lvl="0" algn="l">
              <a:defRPr sz="1800"/>
            </a:pPr>
            <a:r>
              <a:rPr b="1" sz="5000">
                <a:solidFill>
                  <a:srgbClr val="0B5D18"/>
                </a:solidFill>
              </a:rPr>
              <a:t>constante versnelling</a:t>
            </a:r>
            <a:r>
              <a:rPr sz="5000"/>
              <a:t>.</a:t>
            </a:r>
            <a:endParaRPr sz="5000"/>
          </a:p>
          <a:p>
            <a:pPr lvl="0" algn="l">
              <a:defRPr sz="1800"/>
            </a:pPr>
            <a:r>
              <a:rPr sz="5000"/>
              <a:t>Dan fiets hij </a:t>
            </a:r>
            <a:r>
              <a:rPr b="1" sz="5000">
                <a:solidFill>
                  <a:srgbClr val="0B5D18"/>
                </a:solidFill>
              </a:rPr>
              <a:t>2 minuten</a:t>
            </a:r>
            <a:r>
              <a:rPr sz="5000"/>
              <a:t> met een snelheid</a:t>
            </a:r>
            <a:endParaRPr sz="5000"/>
          </a:p>
          <a:p>
            <a:pPr lvl="0" algn="l">
              <a:defRPr sz="1800"/>
            </a:pPr>
            <a:r>
              <a:rPr sz="5000"/>
              <a:t>van </a:t>
            </a:r>
            <a:r>
              <a:rPr b="1" sz="5000">
                <a:solidFill>
                  <a:srgbClr val="0B5D18"/>
                </a:solidFill>
              </a:rPr>
              <a:t>10 km/h</a:t>
            </a:r>
            <a:r>
              <a:rPr sz="5000"/>
              <a:t> totdat hij het volgende</a:t>
            </a:r>
            <a:endParaRPr sz="5000"/>
          </a:p>
          <a:p>
            <a:pPr lvl="0" algn="l">
              <a:defRPr sz="1800"/>
            </a:pPr>
            <a:r>
              <a:rPr sz="5000"/>
              <a:t>stoplicht op rood ziet staan.</a:t>
            </a:r>
            <a:endParaRPr sz="5000"/>
          </a:p>
          <a:p>
            <a:pPr lvl="0" algn="l">
              <a:defRPr sz="1800"/>
            </a:pPr>
            <a:r>
              <a:rPr sz="5000"/>
              <a:t>Hij </a:t>
            </a:r>
            <a:r>
              <a:rPr b="1" sz="5000">
                <a:solidFill>
                  <a:srgbClr val="0B5D18"/>
                </a:solidFill>
              </a:rPr>
              <a:t>remt</a:t>
            </a:r>
            <a:r>
              <a:rPr sz="5000"/>
              <a:t> in </a:t>
            </a:r>
            <a:r>
              <a:rPr b="1" sz="5000">
                <a:solidFill>
                  <a:srgbClr val="0B5D18"/>
                </a:solidFill>
              </a:rPr>
              <a:t>15 seconden</a:t>
            </a:r>
            <a:r>
              <a:rPr sz="5000"/>
              <a:t> af en staat </a:t>
            </a:r>
            <a:endParaRPr sz="5000"/>
          </a:p>
          <a:p>
            <a:pPr lvl="0" algn="l">
              <a:defRPr sz="1800"/>
            </a:pPr>
            <a:r>
              <a:rPr sz="5000"/>
              <a:t>precies op tijd </a:t>
            </a:r>
            <a:r>
              <a:rPr b="1" sz="5000">
                <a:solidFill>
                  <a:srgbClr val="0B5D18"/>
                </a:solidFill>
              </a:rPr>
              <a:t>stil</a:t>
            </a:r>
            <a:r>
              <a:rPr sz="5000"/>
              <a:t>.</a:t>
            </a:r>
          </a:p>
        </p:txBody>
      </p:sp>
      <p:pic>
        <p:nvPicPr>
          <p:cNvPr id="285" name="Rebel-biker.jp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887498" y="2634884"/>
            <a:ext cx="10203767" cy="10446116"/>
          </a:xfrm>
          <a:prstGeom prst="rect">
            <a:avLst/>
          </a:prstGeom>
          <a:ln w="12700">
            <a:miter lim="400000"/>
          </a:ln>
        </p:spPr>
      </p:pic>
      <p:sp>
        <p:nvSpPr>
          <p:cNvPr id="286" name="Shape 286"/>
          <p:cNvSpPr/>
          <p:nvPr/>
        </p:nvSpPr>
        <p:spPr>
          <a:xfrm>
            <a:off x="10748091" y="881806"/>
            <a:ext cx="12270092" cy="389339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fill="norm" stroke="1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ln w="215900">
            <a:solidFill>
              <a:srgbClr val="C82506"/>
            </a:solidFill>
            <a:miter lim="400000"/>
          </a:ln>
        </p:spPr>
        <p:txBody>
          <a:bodyPr lIns="0" tIns="0" rIns="0" bIns="0" anchor="ctr"/>
          <a:lstStyle/>
          <a:p>
            <a:pPr lvl="0">
              <a:defRPr sz="3200"/>
            </a:pPr>
          </a:p>
        </p:txBody>
      </p:sp>
      <p:sp>
        <p:nvSpPr>
          <p:cNvPr id="287" name="Shape 287"/>
          <p:cNvSpPr/>
          <p:nvPr/>
        </p:nvSpPr>
        <p:spPr>
          <a:xfrm>
            <a:off x="3553301" y="12865100"/>
            <a:ext cx="4018598" cy="482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2500"/>
            </a:lvl1pPr>
          </a:lstStyle>
          <a:p>
            <a:pPr lvl="0">
              <a:defRPr sz="1800"/>
            </a:pPr>
            <a:r>
              <a:rPr sz="2500"/>
              <a:t>(cc by-nd) HikingArtist.com</a:t>
            </a:r>
          </a:p>
        </p:txBody>
      </p:sp>
    </p:spTree>
  </p:cSld>
  <p:clrMapOvr>
    <a:masterClrMapping/>
  </p:clrMapOvr>
  <p:transition spd="med" advClick="1"/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9" name="Shape 289"/>
          <p:cNvSpPr/>
          <p:nvPr/>
        </p:nvSpPr>
        <p:spPr>
          <a:xfrm>
            <a:off x="630555" y="609599"/>
            <a:ext cx="9102091" cy="863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lvl="0">
              <a:defRPr sz="1800"/>
            </a:pPr>
            <a:r>
              <a:rPr sz="5000"/>
              <a:t>Voorbeeld lezen en verwoorden</a:t>
            </a:r>
          </a:p>
        </p:txBody>
      </p:sp>
      <p:sp>
        <p:nvSpPr>
          <p:cNvPr id="290" name="Shape 290"/>
          <p:cNvSpPr/>
          <p:nvPr/>
        </p:nvSpPr>
        <p:spPr>
          <a:xfrm>
            <a:off x="11620182" y="1269999"/>
            <a:ext cx="12044113" cy="695966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0" tIns="0" rIns="0" bIns="0">
            <a:spAutoFit/>
          </a:bodyPr>
          <a:lstStyle/>
          <a:p>
            <a:pPr lvl="0" algn="l">
              <a:defRPr sz="1800"/>
            </a:pPr>
            <a:r>
              <a:rPr sz="5000"/>
              <a:t>Jacob staat met zijn fiets </a:t>
            </a:r>
            <a:r>
              <a:rPr b="1" sz="5000">
                <a:solidFill>
                  <a:srgbClr val="0B5D18"/>
                </a:solidFill>
                <a:latin typeface="Helvetica"/>
                <a:ea typeface="Helvetica"/>
                <a:cs typeface="Helvetica"/>
                <a:sym typeface="Helvetica"/>
              </a:rPr>
              <a:t>stil</a:t>
            </a:r>
            <a:r>
              <a:rPr sz="5000"/>
              <a:t> voor een</a:t>
            </a:r>
            <a:endParaRPr sz="5000"/>
          </a:p>
          <a:p>
            <a:pPr lvl="0" algn="l">
              <a:defRPr sz="1800"/>
            </a:pPr>
            <a:r>
              <a:rPr sz="5000"/>
              <a:t>stoplicht. Als het licht op groen springt</a:t>
            </a:r>
            <a:endParaRPr sz="5000"/>
          </a:p>
          <a:p>
            <a:pPr lvl="0" algn="l">
              <a:defRPr sz="1800"/>
            </a:pPr>
            <a:r>
              <a:rPr sz="5000"/>
              <a:t>gaat Jacob </a:t>
            </a:r>
            <a:r>
              <a:rPr b="1" sz="5000">
                <a:solidFill>
                  <a:srgbClr val="0B5D18"/>
                </a:solidFill>
              </a:rPr>
              <a:t>10 seconden</a:t>
            </a:r>
            <a:r>
              <a:rPr sz="5000"/>
              <a:t> fietsen met een</a:t>
            </a:r>
            <a:endParaRPr sz="5000"/>
          </a:p>
          <a:p>
            <a:pPr lvl="0" algn="l">
              <a:defRPr sz="1800"/>
            </a:pPr>
            <a:r>
              <a:rPr b="1" sz="5000">
                <a:solidFill>
                  <a:srgbClr val="0B5D18"/>
                </a:solidFill>
              </a:rPr>
              <a:t>constante versnelling</a:t>
            </a:r>
            <a:r>
              <a:rPr sz="5000"/>
              <a:t>.</a:t>
            </a:r>
            <a:endParaRPr sz="5000"/>
          </a:p>
          <a:p>
            <a:pPr lvl="0" algn="l">
              <a:defRPr sz="1800"/>
            </a:pPr>
            <a:r>
              <a:rPr sz="5000"/>
              <a:t>Dan fiets hij </a:t>
            </a:r>
            <a:r>
              <a:rPr b="1" sz="5000">
                <a:solidFill>
                  <a:srgbClr val="0B5D18"/>
                </a:solidFill>
              </a:rPr>
              <a:t>2 minuten</a:t>
            </a:r>
            <a:r>
              <a:rPr sz="5000"/>
              <a:t> met een snelheid</a:t>
            </a:r>
            <a:endParaRPr sz="5000"/>
          </a:p>
          <a:p>
            <a:pPr lvl="0" algn="l">
              <a:defRPr sz="1800"/>
            </a:pPr>
            <a:r>
              <a:rPr sz="5000"/>
              <a:t>van </a:t>
            </a:r>
            <a:r>
              <a:rPr b="1" sz="5000">
                <a:solidFill>
                  <a:srgbClr val="0B5D18"/>
                </a:solidFill>
              </a:rPr>
              <a:t>10 km/h</a:t>
            </a:r>
            <a:r>
              <a:rPr sz="5000"/>
              <a:t> totdat hij het volgende</a:t>
            </a:r>
            <a:endParaRPr sz="5000"/>
          </a:p>
          <a:p>
            <a:pPr lvl="0" algn="l">
              <a:defRPr sz="1800"/>
            </a:pPr>
            <a:r>
              <a:rPr sz="5000"/>
              <a:t>stoplicht op rood ziet staan.</a:t>
            </a:r>
            <a:endParaRPr sz="5000"/>
          </a:p>
          <a:p>
            <a:pPr lvl="0" algn="l">
              <a:defRPr sz="1800"/>
            </a:pPr>
            <a:r>
              <a:rPr sz="5000"/>
              <a:t>Hij </a:t>
            </a:r>
            <a:r>
              <a:rPr b="1" sz="5000">
                <a:solidFill>
                  <a:srgbClr val="0B5D18"/>
                </a:solidFill>
              </a:rPr>
              <a:t>remt</a:t>
            </a:r>
            <a:r>
              <a:rPr sz="5000"/>
              <a:t> in </a:t>
            </a:r>
            <a:r>
              <a:rPr b="1" sz="5000">
                <a:solidFill>
                  <a:srgbClr val="0B5D18"/>
                </a:solidFill>
              </a:rPr>
              <a:t>15 seconden</a:t>
            </a:r>
            <a:r>
              <a:rPr sz="5000"/>
              <a:t> af en staat </a:t>
            </a:r>
            <a:endParaRPr sz="5000"/>
          </a:p>
          <a:p>
            <a:pPr lvl="0" algn="l">
              <a:defRPr sz="1800"/>
            </a:pPr>
            <a:r>
              <a:rPr sz="5000"/>
              <a:t>precies op tijd </a:t>
            </a:r>
            <a:r>
              <a:rPr b="1" sz="5000">
                <a:solidFill>
                  <a:srgbClr val="0B5D18"/>
                </a:solidFill>
              </a:rPr>
              <a:t>stil</a:t>
            </a:r>
            <a:r>
              <a:rPr sz="5000"/>
              <a:t>.</a:t>
            </a:r>
          </a:p>
        </p:txBody>
      </p:sp>
      <p:pic>
        <p:nvPicPr>
          <p:cNvPr id="291" name="Rebel-biker.jp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887498" y="2634884"/>
            <a:ext cx="10203767" cy="10446116"/>
          </a:xfrm>
          <a:prstGeom prst="rect">
            <a:avLst/>
          </a:prstGeom>
          <a:ln w="12700">
            <a:miter lim="400000"/>
          </a:ln>
        </p:spPr>
      </p:pic>
      <p:sp>
        <p:nvSpPr>
          <p:cNvPr id="292" name="Shape 292"/>
          <p:cNvSpPr/>
          <p:nvPr/>
        </p:nvSpPr>
        <p:spPr>
          <a:xfrm>
            <a:off x="11005267" y="3686621"/>
            <a:ext cx="12232731" cy="314242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fill="norm" stroke="1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ln w="215900">
            <a:solidFill>
              <a:srgbClr val="C82506"/>
            </a:solidFill>
            <a:miter lim="400000"/>
          </a:ln>
        </p:spPr>
        <p:txBody>
          <a:bodyPr lIns="0" tIns="0" rIns="0" bIns="0" anchor="ctr"/>
          <a:lstStyle/>
          <a:p>
            <a:pPr lvl="0">
              <a:defRPr sz="3200"/>
            </a:pPr>
          </a:p>
        </p:txBody>
      </p:sp>
      <p:sp>
        <p:nvSpPr>
          <p:cNvPr id="293" name="Shape 293"/>
          <p:cNvSpPr/>
          <p:nvPr/>
        </p:nvSpPr>
        <p:spPr>
          <a:xfrm>
            <a:off x="3553301" y="12865100"/>
            <a:ext cx="4018598" cy="482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2500"/>
            </a:lvl1pPr>
          </a:lstStyle>
          <a:p>
            <a:pPr lvl="0">
              <a:defRPr sz="1800"/>
            </a:pPr>
            <a:r>
              <a:rPr sz="2500"/>
              <a:t>(cc by-nd) HikingArtist.com</a:t>
            </a:r>
          </a:p>
        </p:txBody>
      </p:sp>
    </p:spTree>
  </p:cSld>
  <p:clrMapOvr>
    <a:masterClrMapping/>
  </p:clrMapOvr>
  <p:transition spd="med" advClick="1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Shape 39"/>
          <p:cNvSpPr/>
          <p:nvPr/>
        </p:nvSpPr>
        <p:spPr>
          <a:xfrm>
            <a:off x="581669" y="431800"/>
            <a:ext cx="6253461" cy="1625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1" sz="10000"/>
            </a:lvl1pPr>
          </a:lstStyle>
          <a:p>
            <a:pPr lvl="0">
              <a:defRPr b="0" sz="1800"/>
            </a:pPr>
            <a:r>
              <a:rPr b="1" sz="10000"/>
              <a:t>Informatie</a:t>
            </a:r>
          </a:p>
        </p:txBody>
      </p:sp>
    </p:spTree>
  </p:cSld>
  <p:clrMapOvr>
    <a:masterClrMapping/>
  </p:clrMapOvr>
  <p:transition spd="med" advClick="1"/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5" name="Shape 295"/>
          <p:cNvSpPr/>
          <p:nvPr/>
        </p:nvSpPr>
        <p:spPr>
          <a:xfrm>
            <a:off x="630555" y="609599"/>
            <a:ext cx="9102091" cy="863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lvl="0">
              <a:defRPr sz="1800"/>
            </a:pPr>
            <a:r>
              <a:rPr sz="5000"/>
              <a:t>Voorbeeld lezen en verwoorden</a:t>
            </a:r>
          </a:p>
        </p:txBody>
      </p:sp>
      <p:sp>
        <p:nvSpPr>
          <p:cNvPr id="296" name="Shape 296"/>
          <p:cNvSpPr/>
          <p:nvPr/>
        </p:nvSpPr>
        <p:spPr>
          <a:xfrm>
            <a:off x="11620182" y="1269999"/>
            <a:ext cx="12044113" cy="695966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0" tIns="0" rIns="0" bIns="0">
            <a:spAutoFit/>
          </a:bodyPr>
          <a:lstStyle/>
          <a:p>
            <a:pPr lvl="0" algn="l">
              <a:defRPr sz="1800"/>
            </a:pPr>
            <a:r>
              <a:rPr sz="5000"/>
              <a:t>Jacob staat met zijn fiets </a:t>
            </a:r>
            <a:r>
              <a:rPr b="1" sz="5000">
                <a:solidFill>
                  <a:srgbClr val="0B5D18"/>
                </a:solidFill>
                <a:latin typeface="Helvetica"/>
                <a:ea typeface="Helvetica"/>
                <a:cs typeface="Helvetica"/>
                <a:sym typeface="Helvetica"/>
              </a:rPr>
              <a:t>stil</a:t>
            </a:r>
            <a:r>
              <a:rPr sz="5000"/>
              <a:t> voor een</a:t>
            </a:r>
            <a:endParaRPr sz="5000"/>
          </a:p>
          <a:p>
            <a:pPr lvl="0" algn="l">
              <a:defRPr sz="1800"/>
            </a:pPr>
            <a:r>
              <a:rPr sz="5000"/>
              <a:t>stoplicht. Als het licht op groen springt</a:t>
            </a:r>
            <a:endParaRPr sz="5000"/>
          </a:p>
          <a:p>
            <a:pPr lvl="0" algn="l">
              <a:defRPr sz="1800"/>
            </a:pPr>
            <a:r>
              <a:rPr sz="5000"/>
              <a:t>gaat Jacob </a:t>
            </a:r>
            <a:r>
              <a:rPr b="1" sz="5000">
                <a:solidFill>
                  <a:srgbClr val="0B5D18"/>
                </a:solidFill>
              </a:rPr>
              <a:t>10 seconden</a:t>
            </a:r>
            <a:r>
              <a:rPr sz="5000"/>
              <a:t> fietsen met een</a:t>
            </a:r>
            <a:endParaRPr sz="5000"/>
          </a:p>
          <a:p>
            <a:pPr lvl="0" algn="l">
              <a:defRPr sz="1800"/>
            </a:pPr>
            <a:r>
              <a:rPr b="1" sz="5000">
                <a:solidFill>
                  <a:srgbClr val="0B5D18"/>
                </a:solidFill>
              </a:rPr>
              <a:t>constante versnelling</a:t>
            </a:r>
            <a:r>
              <a:rPr sz="5000"/>
              <a:t>.</a:t>
            </a:r>
            <a:endParaRPr sz="5000"/>
          </a:p>
          <a:p>
            <a:pPr lvl="0" algn="l">
              <a:defRPr sz="1800"/>
            </a:pPr>
            <a:r>
              <a:rPr sz="5000"/>
              <a:t>Dan fiets hij </a:t>
            </a:r>
            <a:r>
              <a:rPr b="1" sz="5000">
                <a:solidFill>
                  <a:srgbClr val="0B5D18"/>
                </a:solidFill>
              </a:rPr>
              <a:t>2 minuten</a:t>
            </a:r>
            <a:r>
              <a:rPr sz="5000"/>
              <a:t> met een snelheid</a:t>
            </a:r>
            <a:endParaRPr sz="5000"/>
          </a:p>
          <a:p>
            <a:pPr lvl="0" algn="l">
              <a:defRPr sz="1800"/>
            </a:pPr>
            <a:r>
              <a:rPr sz="5000"/>
              <a:t>van </a:t>
            </a:r>
            <a:r>
              <a:rPr b="1" sz="5000">
                <a:solidFill>
                  <a:srgbClr val="0B5D18"/>
                </a:solidFill>
              </a:rPr>
              <a:t>10 km/h</a:t>
            </a:r>
            <a:r>
              <a:rPr sz="5000"/>
              <a:t> totdat hij het volgende</a:t>
            </a:r>
            <a:endParaRPr sz="5000"/>
          </a:p>
          <a:p>
            <a:pPr lvl="0" algn="l">
              <a:defRPr sz="1800"/>
            </a:pPr>
            <a:r>
              <a:rPr sz="5000"/>
              <a:t>stoplicht op rood ziet staan.</a:t>
            </a:r>
            <a:endParaRPr sz="5000"/>
          </a:p>
          <a:p>
            <a:pPr lvl="0" algn="l">
              <a:defRPr sz="1800"/>
            </a:pPr>
            <a:r>
              <a:rPr sz="5000"/>
              <a:t>Hij </a:t>
            </a:r>
            <a:r>
              <a:rPr b="1" sz="5000">
                <a:solidFill>
                  <a:srgbClr val="0B5D18"/>
                </a:solidFill>
              </a:rPr>
              <a:t>remt</a:t>
            </a:r>
            <a:r>
              <a:rPr sz="5000"/>
              <a:t> in </a:t>
            </a:r>
            <a:r>
              <a:rPr b="1" sz="5000">
                <a:solidFill>
                  <a:srgbClr val="0B5D18"/>
                </a:solidFill>
              </a:rPr>
              <a:t>15 seconden</a:t>
            </a:r>
            <a:r>
              <a:rPr sz="5000"/>
              <a:t> af en staat </a:t>
            </a:r>
            <a:endParaRPr sz="5000"/>
          </a:p>
          <a:p>
            <a:pPr lvl="0" algn="l">
              <a:defRPr sz="1800"/>
            </a:pPr>
            <a:r>
              <a:rPr sz="5000"/>
              <a:t>precies op tijd </a:t>
            </a:r>
            <a:r>
              <a:rPr b="1" sz="5000">
                <a:solidFill>
                  <a:srgbClr val="0B5D18"/>
                </a:solidFill>
              </a:rPr>
              <a:t>stil</a:t>
            </a:r>
            <a:r>
              <a:rPr sz="5000"/>
              <a:t>.</a:t>
            </a:r>
          </a:p>
        </p:txBody>
      </p:sp>
      <p:pic>
        <p:nvPicPr>
          <p:cNvPr id="297" name="Rebel-biker.jp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887498" y="2634884"/>
            <a:ext cx="10203767" cy="10446116"/>
          </a:xfrm>
          <a:prstGeom prst="rect">
            <a:avLst/>
          </a:prstGeom>
          <a:ln w="12700">
            <a:miter lim="400000"/>
          </a:ln>
        </p:spPr>
      </p:pic>
      <p:sp>
        <p:nvSpPr>
          <p:cNvPr id="298" name="Shape 298"/>
          <p:cNvSpPr/>
          <p:nvPr/>
        </p:nvSpPr>
        <p:spPr>
          <a:xfrm>
            <a:off x="11201400" y="5718621"/>
            <a:ext cx="11515875" cy="362857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fill="norm" stroke="1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ln w="215900">
            <a:solidFill>
              <a:srgbClr val="C82506"/>
            </a:solidFill>
            <a:miter lim="400000"/>
          </a:ln>
        </p:spPr>
        <p:txBody>
          <a:bodyPr lIns="0" tIns="0" rIns="0" bIns="0" anchor="ctr"/>
          <a:lstStyle/>
          <a:p>
            <a:pPr lvl="0">
              <a:defRPr sz="3200"/>
            </a:pPr>
          </a:p>
        </p:txBody>
      </p:sp>
      <p:sp>
        <p:nvSpPr>
          <p:cNvPr id="299" name="Shape 299"/>
          <p:cNvSpPr/>
          <p:nvPr/>
        </p:nvSpPr>
        <p:spPr>
          <a:xfrm>
            <a:off x="3553301" y="12865100"/>
            <a:ext cx="4018598" cy="482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2500"/>
            </a:lvl1pPr>
          </a:lstStyle>
          <a:p>
            <a:pPr lvl="0">
              <a:defRPr sz="1800"/>
            </a:pPr>
            <a:r>
              <a:rPr sz="2500"/>
              <a:t>(cc by-nd) HikingArtist.com</a:t>
            </a:r>
          </a:p>
        </p:txBody>
      </p:sp>
    </p:spTree>
  </p:cSld>
  <p:clrMapOvr>
    <a:masterClrMapping/>
  </p:clrMapOvr>
  <p:transition spd="med" advClick="1"/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1" name="Rebel-biker.jp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887498" y="2634884"/>
            <a:ext cx="10203767" cy="10446116"/>
          </a:xfrm>
          <a:prstGeom prst="rect">
            <a:avLst/>
          </a:prstGeom>
          <a:ln w="12700">
            <a:miter lim="400000"/>
          </a:ln>
        </p:spPr>
      </p:pic>
      <p:sp>
        <p:nvSpPr>
          <p:cNvPr id="302" name="Shape 302"/>
          <p:cNvSpPr/>
          <p:nvPr/>
        </p:nvSpPr>
        <p:spPr>
          <a:xfrm>
            <a:off x="3553301" y="12865100"/>
            <a:ext cx="4018598" cy="482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2500"/>
            </a:lvl1pPr>
          </a:lstStyle>
          <a:p>
            <a:pPr lvl="0">
              <a:defRPr sz="1800"/>
            </a:pPr>
            <a:r>
              <a:rPr sz="2500"/>
              <a:t>(cc by-nd) HikingArtist.com</a:t>
            </a:r>
          </a:p>
        </p:txBody>
      </p:sp>
      <p:sp>
        <p:nvSpPr>
          <p:cNvPr id="303" name="Shape 303"/>
          <p:cNvSpPr/>
          <p:nvPr/>
        </p:nvSpPr>
        <p:spPr>
          <a:xfrm>
            <a:off x="630555" y="609599"/>
            <a:ext cx="9102091" cy="863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lvl="0">
              <a:defRPr sz="1800"/>
            </a:pPr>
            <a:r>
              <a:rPr sz="5000"/>
              <a:t>Voorbeeld lezen en verwoorden</a:t>
            </a:r>
          </a:p>
        </p:txBody>
      </p:sp>
      <p:sp>
        <p:nvSpPr>
          <p:cNvPr id="304" name="Shape 304"/>
          <p:cNvSpPr/>
          <p:nvPr/>
        </p:nvSpPr>
        <p:spPr>
          <a:xfrm>
            <a:off x="11620182" y="1269999"/>
            <a:ext cx="12044113" cy="695966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0" tIns="0" rIns="0" bIns="0">
            <a:spAutoFit/>
          </a:bodyPr>
          <a:lstStyle/>
          <a:p>
            <a:pPr lvl="0" algn="l">
              <a:defRPr sz="1800"/>
            </a:pPr>
            <a:r>
              <a:rPr sz="5000"/>
              <a:t>Jacob staat met zijn fiets </a:t>
            </a:r>
            <a:r>
              <a:rPr b="1" sz="5000">
                <a:solidFill>
                  <a:srgbClr val="0B5D18"/>
                </a:solidFill>
                <a:latin typeface="Helvetica"/>
                <a:ea typeface="Helvetica"/>
                <a:cs typeface="Helvetica"/>
                <a:sym typeface="Helvetica"/>
              </a:rPr>
              <a:t>stil</a:t>
            </a:r>
            <a:r>
              <a:rPr sz="5000"/>
              <a:t> voor een</a:t>
            </a:r>
            <a:endParaRPr sz="5000"/>
          </a:p>
          <a:p>
            <a:pPr lvl="0" algn="l">
              <a:defRPr sz="1800"/>
            </a:pPr>
            <a:r>
              <a:rPr sz="5000"/>
              <a:t>stoplicht. Als het licht op groen springt</a:t>
            </a:r>
            <a:endParaRPr sz="5000"/>
          </a:p>
          <a:p>
            <a:pPr lvl="0" algn="l">
              <a:defRPr sz="1800"/>
            </a:pPr>
            <a:r>
              <a:rPr sz="5000"/>
              <a:t>gaat Jacob </a:t>
            </a:r>
            <a:r>
              <a:rPr b="1" sz="5000">
                <a:solidFill>
                  <a:srgbClr val="0B5D18"/>
                </a:solidFill>
              </a:rPr>
              <a:t>10 seconden</a:t>
            </a:r>
            <a:r>
              <a:rPr sz="5000"/>
              <a:t> fietsen met een</a:t>
            </a:r>
            <a:endParaRPr sz="5000"/>
          </a:p>
          <a:p>
            <a:pPr lvl="0" algn="l">
              <a:defRPr sz="1800"/>
            </a:pPr>
            <a:r>
              <a:rPr b="1" sz="5000">
                <a:solidFill>
                  <a:srgbClr val="0B5D18"/>
                </a:solidFill>
              </a:rPr>
              <a:t>constante versnelling</a:t>
            </a:r>
            <a:r>
              <a:rPr sz="5000"/>
              <a:t>.</a:t>
            </a:r>
            <a:endParaRPr sz="5000"/>
          </a:p>
          <a:p>
            <a:pPr lvl="0" algn="l">
              <a:defRPr sz="1800"/>
            </a:pPr>
            <a:r>
              <a:rPr sz="5000"/>
              <a:t>Dan fiets hij </a:t>
            </a:r>
            <a:r>
              <a:rPr b="1" sz="5000">
                <a:solidFill>
                  <a:srgbClr val="0B5D18"/>
                </a:solidFill>
              </a:rPr>
              <a:t>2 minuten</a:t>
            </a:r>
            <a:r>
              <a:rPr sz="5000"/>
              <a:t> met een snelheid</a:t>
            </a:r>
            <a:endParaRPr sz="5000"/>
          </a:p>
          <a:p>
            <a:pPr lvl="0" algn="l">
              <a:defRPr sz="1800"/>
            </a:pPr>
            <a:r>
              <a:rPr sz="5000"/>
              <a:t>van </a:t>
            </a:r>
            <a:r>
              <a:rPr b="1" sz="5000">
                <a:solidFill>
                  <a:srgbClr val="0B5D18"/>
                </a:solidFill>
              </a:rPr>
              <a:t>10 km/h</a:t>
            </a:r>
            <a:r>
              <a:rPr sz="5000"/>
              <a:t> totdat hij het volgende</a:t>
            </a:r>
            <a:endParaRPr sz="5000"/>
          </a:p>
          <a:p>
            <a:pPr lvl="0" algn="l">
              <a:defRPr sz="1800"/>
            </a:pPr>
            <a:r>
              <a:rPr sz="5000"/>
              <a:t>stoplicht op rood ziet staan.</a:t>
            </a:r>
            <a:endParaRPr sz="5000"/>
          </a:p>
          <a:p>
            <a:pPr lvl="0" algn="l">
              <a:defRPr sz="1800"/>
            </a:pPr>
            <a:r>
              <a:rPr sz="5000"/>
              <a:t>Hij </a:t>
            </a:r>
            <a:r>
              <a:rPr b="1" sz="5000">
                <a:solidFill>
                  <a:srgbClr val="0B5D18"/>
                </a:solidFill>
              </a:rPr>
              <a:t>remt</a:t>
            </a:r>
            <a:r>
              <a:rPr sz="5000"/>
              <a:t> in </a:t>
            </a:r>
            <a:r>
              <a:rPr b="1" sz="5000">
                <a:solidFill>
                  <a:srgbClr val="0B5D18"/>
                </a:solidFill>
              </a:rPr>
              <a:t>15 seconden</a:t>
            </a:r>
            <a:r>
              <a:rPr sz="5000"/>
              <a:t> af en staat </a:t>
            </a:r>
            <a:endParaRPr sz="5000"/>
          </a:p>
          <a:p>
            <a:pPr lvl="0" algn="l">
              <a:defRPr sz="1800"/>
            </a:pPr>
            <a:r>
              <a:rPr sz="5000"/>
              <a:t>precies op tijd </a:t>
            </a:r>
            <a:r>
              <a:rPr b="1" sz="5000">
                <a:solidFill>
                  <a:srgbClr val="0B5D18"/>
                </a:solidFill>
              </a:rPr>
              <a:t>stil</a:t>
            </a:r>
            <a:r>
              <a:rPr sz="5000"/>
              <a:t>.</a:t>
            </a:r>
          </a:p>
        </p:txBody>
      </p:sp>
      <p:pic>
        <p:nvPicPr>
          <p:cNvPr id="305" name="fiets-leeg.png"/>
          <p:cNvPicPr/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3198220" y="8431003"/>
            <a:ext cx="8888035" cy="5184687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 advClick="1"/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" name="Rebel-biker.jp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887498" y="2634884"/>
            <a:ext cx="10203767" cy="10446116"/>
          </a:xfrm>
          <a:prstGeom prst="rect">
            <a:avLst/>
          </a:prstGeom>
          <a:ln w="12700">
            <a:miter lim="400000"/>
          </a:ln>
        </p:spPr>
      </p:pic>
      <p:sp>
        <p:nvSpPr>
          <p:cNvPr id="308" name="Shape 308"/>
          <p:cNvSpPr/>
          <p:nvPr/>
        </p:nvSpPr>
        <p:spPr>
          <a:xfrm>
            <a:off x="3553301" y="12865100"/>
            <a:ext cx="4018598" cy="482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2500"/>
            </a:lvl1pPr>
          </a:lstStyle>
          <a:p>
            <a:pPr lvl="0">
              <a:defRPr sz="1800"/>
            </a:pPr>
            <a:r>
              <a:rPr sz="2500"/>
              <a:t>(cc by-nd) HikingArtist.com</a:t>
            </a:r>
          </a:p>
        </p:txBody>
      </p:sp>
      <p:sp>
        <p:nvSpPr>
          <p:cNvPr id="309" name="Shape 309"/>
          <p:cNvSpPr/>
          <p:nvPr/>
        </p:nvSpPr>
        <p:spPr>
          <a:xfrm>
            <a:off x="630555" y="609599"/>
            <a:ext cx="9102091" cy="863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lvl="0">
              <a:defRPr sz="1800"/>
            </a:pPr>
            <a:r>
              <a:rPr sz="5000"/>
              <a:t>Voorbeeld lezen en verwoorden</a:t>
            </a:r>
          </a:p>
        </p:txBody>
      </p:sp>
      <p:sp>
        <p:nvSpPr>
          <p:cNvPr id="310" name="Shape 310"/>
          <p:cNvSpPr/>
          <p:nvPr/>
        </p:nvSpPr>
        <p:spPr>
          <a:xfrm>
            <a:off x="11620182" y="1269999"/>
            <a:ext cx="12044113" cy="695966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0" tIns="0" rIns="0" bIns="0">
            <a:spAutoFit/>
          </a:bodyPr>
          <a:lstStyle/>
          <a:p>
            <a:pPr lvl="0" algn="l">
              <a:defRPr sz="1800"/>
            </a:pPr>
            <a:r>
              <a:rPr sz="5000">
                <a:solidFill>
                  <a:srgbClr val="C82506"/>
                </a:solidFill>
              </a:rPr>
              <a:t>Jacob staat met zijn fiets </a:t>
            </a:r>
            <a:r>
              <a:rPr b="1" sz="5000">
                <a:solidFill>
                  <a:srgbClr val="C82506"/>
                </a:solidFill>
                <a:latin typeface="Helvetica"/>
                <a:ea typeface="Helvetica"/>
                <a:cs typeface="Helvetica"/>
                <a:sym typeface="Helvetica"/>
              </a:rPr>
              <a:t>stil</a:t>
            </a:r>
            <a:r>
              <a:rPr sz="5000">
                <a:solidFill>
                  <a:srgbClr val="C82506"/>
                </a:solidFill>
              </a:rPr>
              <a:t> voor een</a:t>
            </a:r>
            <a:endParaRPr sz="5000">
              <a:solidFill>
                <a:srgbClr val="C82506"/>
              </a:solidFill>
            </a:endParaRPr>
          </a:p>
          <a:p>
            <a:pPr lvl="0" algn="l">
              <a:defRPr sz="1800"/>
            </a:pPr>
            <a:r>
              <a:rPr sz="5000">
                <a:solidFill>
                  <a:srgbClr val="C82506"/>
                </a:solidFill>
              </a:rPr>
              <a:t>stoplicht. Als het licht op groen springt</a:t>
            </a:r>
            <a:endParaRPr sz="5000">
              <a:solidFill>
                <a:srgbClr val="C82506"/>
              </a:solidFill>
            </a:endParaRPr>
          </a:p>
          <a:p>
            <a:pPr lvl="0" algn="l">
              <a:defRPr sz="1800"/>
            </a:pPr>
            <a:r>
              <a:rPr sz="5000">
                <a:solidFill>
                  <a:srgbClr val="C82506"/>
                </a:solidFill>
              </a:rPr>
              <a:t>gaat Jacob </a:t>
            </a:r>
            <a:r>
              <a:rPr b="1" sz="5000">
                <a:solidFill>
                  <a:srgbClr val="C82506"/>
                </a:solidFill>
              </a:rPr>
              <a:t>10 seconden</a:t>
            </a:r>
            <a:r>
              <a:rPr sz="5000">
                <a:solidFill>
                  <a:srgbClr val="C82506"/>
                </a:solidFill>
              </a:rPr>
              <a:t> fietsen met een</a:t>
            </a:r>
            <a:endParaRPr sz="5000">
              <a:solidFill>
                <a:srgbClr val="C82506"/>
              </a:solidFill>
            </a:endParaRPr>
          </a:p>
          <a:p>
            <a:pPr lvl="0" algn="l">
              <a:defRPr sz="1800"/>
            </a:pPr>
            <a:r>
              <a:rPr b="1" sz="5000">
                <a:solidFill>
                  <a:srgbClr val="C82506"/>
                </a:solidFill>
              </a:rPr>
              <a:t>constante versnelling</a:t>
            </a:r>
            <a:r>
              <a:rPr sz="5000">
                <a:solidFill>
                  <a:srgbClr val="C82506"/>
                </a:solidFill>
              </a:rPr>
              <a:t>.</a:t>
            </a:r>
            <a:endParaRPr sz="5000">
              <a:solidFill>
                <a:srgbClr val="C82506"/>
              </a:solidFill>
            </a:endParaRPr>
          </a:p>
          <a:p>
            <a:pPr lvl="0" algn="l">
              <a:defRPr sz="1800"/>
            </a:pPr>
            <a:r>
              <a:rPr sz="5000"/>
              <a:t>Dan fiets hij </a:t>
            </a:r>
            <a:r>
              <a:rPr b="1" sz="5000">
                <a:solidFill>
                  <a:srgbClr val="0B5D18"/>
                </a:solidFill>
              </a:rPr>
              <a:t>2 minuten</a:t>
            </a:r>
            <a:r>
              <a:rPr sz="5000"/>
              <a:t> met een snelheid</a:t>
            </a:r>
            <a:endParaRPr sz="5000"/>
          </a:p>
          <a:p>
            <a:pPr lvl="0" algn="l">
              <a:defRPr sz="1800"/>
            </a:pPr>
            <a:r>
              <a:rPr sz="5000"/>
              <a:t>van </a:t>
            </a:r>
            <a:r>
              <a:rPr b="1" sz="5000">
                <a:solidFill>
                  <a:srgbClr val="0B5D18"/>
                </a:solidFill>
              </a:rPr>
              <a:t>10 km/h</a:t>
            </a:r>
            <a:r>
              <a:rPr sz="5000"/>
              <a:t> totdat hij het volgende</a:t>
            </a:r>
            <a:endParaRPr sz="5000"/>
          </a:p>
          <a:p>
            <a:pPr lvl="0" algn="l">
              <a:defRPr sz="1800"/>
            </a:pPr>
            <a:r>
              <a:rPr sz="5000"/>
              <a:t>stoplicht op rood ziet staan.</a:t>
            </a:r>
            <a:endParaRPr sz="5000"/>
          </a:p>
          <a:p>
            <a:pPr lvl="0" algn="l">
              <a:defRPr sz="1800"/>
            </a:pPr>
            <a:r>
              <a:rPr sz="5000"/>
              <a:t>Hij </a:t>
            </a:r>
            <a:r>
              <a:rPr b="1" sz="5000">
                <a:solidFill>
                  <a:srgbClr val="0B5D18"/>
                </a:solidFill>
              </a:rPr>
              <a:t>remt</a:t>
            </a:r>
            <a:r>
              <a:rPr sz="5000"/>
              <a:t> in </a:t>
            </a:r>
            <a:r>
              <a:rPr b="1" sz="5000">
                <a:solidFill>
                  <a:srgbClr val="0B5D18"/>
                </a:solidFill>
              </a:rPr>
              <a:t>15 seconden</a:t>
            </a:r>
            <a:r>
              <a:rPr sz="5000"/>
              <a:t> af en staat </a:t>
            </a:r>
            <a:endParaRPr sz="5000"/>
          </a:p>
          <a:p>
            <a:pPr lvl="0" algn="l">
              <a:defRPr sz="1800"/>
            </a:pPr>
            <a:r>
              <a:rPr sz="5000"/>
              <a:t>precies op tijd </a:t>
            </a:r>
            <a:r>
              <a:rPr b="1" sz="5000">
                <a:solidFill>
                  <a:srgbClr val="0B5D18"/>
                </a:solidFill>
              </a:rPr>
              <a:t>stil</a:t>
            </a:r>
            <a:r>
              <a:rPr sz="5000"/>
              <a:t>.</a:t>
            </a:r>
          </a:p>
        </p:txBody>
      </p:sp>
      <p:pic>
        <p:nvPicPr>
          <p:cNvPr id="311" name="fiets-leeg.png"/>
          <p:cNvPicPr/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3198220" y="8431003"/>
            <a:ext cx="8888035" cy="5184687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 advClick="1"/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3" name="Rebel-biker.jp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887498" y="2634884"/>
            <a:ext cx="10203767" cy="10446116"/>
          </a:xfrm>
          <a:prstGeom prst="rect">
            <a:avLst/>
          </a:prstGeom>
          <a:ln w="12700">
            <a:miter lim="400000"/>
          </a:ln>
        </p:spPr>
      </p:pic>
      <p:sp>
        <p:nvSpPr>
          <p:cNvPr id="314" name="Shape 314"/>
          <p:cNvSpPr/>
          <p:nvPr/>
        </p:nvSpPr>
        <p:spPr>
          <a:xfrm>
            <a:off x="3553301" y="12865100"/>
            <a:ext cx="4018598" cy="482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2500"/>
            </a:lvl1pPr>
          </a:lstStyle>
          <a:p>
            <a:pPr lvl="0">
              <a:defRPr sz="1800"/>
            </a:pPr>
            <a:r>
              <a:rPr sz="2500"/>
              <a:t>(cc by-nd) HikingArtist.com</a:t>
            </a:r>
          </a:p>
        </p:txBody>
      </p:sp>
      <p:sp>
        <p:nvSpPr>
          <p:cNvPr id="315" name="Shape 315"/>
          <p:cNvSpPr/>
          <p:nvPr/>
        </p:nvSpPr>
        <p:spPr>
          <a:xfrm>
            <a:off x="630555" y="609599"/>
            <a:ext cx="9102091" cy="863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lvl="0">
              <a:defRPr sz="1800"/>
            </a:pPr>
            <a:r>
              <a:rPr sz="5000"/>
              <a:t>Voorbeeld lezen en verwoorden</a:t>
            </a:r>
          </a:p>
        </p:txBody>
      </p:sp>
      <p:sp>
        <p:nvSpPr>
          <p:cNvPr id="316" name="Shape 316"/>
          <p:cNvSpPr/>
          <p:nvPr/>
        </p:nvSpPr>
        <p:spPr>
          <a:xfrm>
            <a:off x="11620182" y="1269999"/>
            <a:ext cx="12044113" cy="695966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0" tIns="0" rIns="0" bIns="0">
            <a:spAutoFit/>
          </a:bodyPr>
          <a:lstStyle/>
          <a:p>
            <a:pPr lvl="0" algn="l">
              <a:defRPr sz="1800"/>
            </a:pPr>
            <a:r>
              <a:rPr sz="5000">
                <a:solidFill>
                  <a:srgbClr val="C82506"/>
                </a:solidFill>
              </a:rPr>
              <a:t>Jacob staat met zijn fiets </a:t>
            </a:r>
            <a:r>
              <a:rPr b="1" sz="5000">
                <a:solidFill>
                  <a:srgbClr val="C82506"/>
                </a:solidFill>
                <a:latin typeface="Helvetica"/>
                <a:ea typeface="Helvetica"/>
                <a:cs typeface="Helvetica"/>
                <a:sym typeface="Helvetica"/>
              </a:rPr>
              <a:t>stil</a:t>
            </a:r>
            <a:r>
              <a:rPr sz="5000">
                <a:solidFill>
                  <a:srgbClr val="C82506"/>
                </a:solidFill>
              </a:rPr>
              <a:t> voor een</a:t>
            </a:r>
            <a:endParaRPr sz="5000">
              <a:solidFill>
                <a:srgbClr val="C82506"/>
              </a:solidFill>
            </a:endParaRPr>
          </a:p>
          <a:p>
            <a:pPr lvl="0" algn="l">
              <a:defRPr sz="1800"/>
            </a:pPr>
            <a:r>
              <a:rPr sz="5000">
                <a:solidFill>
                  <a:srgbClr val="C82506"/>
                </a:solidFill>
              </a:rPr>
              <a:t>stoplicht. Als het licht op groen springt</a:t>
            </a:r>
            <a:endParaRPr sz="5000">
              <a:solidFill>
                <a:srgbClr val="C82506"/>
              </a:solidFill>
            </a:endParaRPr>
          </a:p>
          <a:p>
            <a:pPr lvl="0" algn="l">
              <a:defRPr sz="1800"/>
            </a:pPr>
            <a:r>
              <a:rPr sz="5000">
                <a:solidFill>
                  <a:srgbClr val="C82506"/>
                </a:solidFill>
              </a:rPr>
              <a:t>gaat Jacob </a:t>
            </a:r>
            <a:r>
              <a:rPr b="1" sz="5000">
                <a:solidFill>
                  <a:srgbClr val="C82506"/>
                </a:solidFill>
              </a:rPr>
              <a:t>10 seconden</a:t>
            </a:r>
            <a:r>
              <a:rPr sz="5000">
                <a:solidFill>
                  <a:srgbClr val="C82506"/>
                </a:solidFill>
              </a:rPr>
              <a:t> fietsen met een</a:t>
            </a:r>
            <a:endParaRPr sz="5000">
              <a:solidFill>
                <a:srgbClr val="C82506"/>
              </a:solidFill>
            </a:endParaRPr>
          </a:p>
          <a:p>
            <a:pPr lvl="0" algn="l">
              <a:defRPr sz="1800"/>
            </a:pPr>
            <a:r>
              <a:rPr b="1" sz="5000">
                <a:solidFill>
                  <a:srgbClr val="C82506"/>
                </a:solidFill>
              </a:rPr>
              <a:t>constante versnelling</a:t>
            </a:r>
            <a:r>
              <a:rPr sz="5000">
                <a:solidFill>
                  <a:srgbClr val="C82506"/>
                </a:solidFill>
              </a:rPr>
              <a:t>.</a:t>
            </a:r>
            <a:endParaRPr sz="5000">
              <a:solidFill>
                <a:srgbClr val="C82506"/>
              </a:solidFill>
            </a:endParaRPr>
          </a:p>
          <a:p>
            <a:pPr lvl="0" algn="l">
              <a:defRPr sz="1800"/>
            </a:pPr>
            <a:r>
              <a:rPr sz="5000">
                <a:solidFill>
                  <a:srgbClr val="00882B"/>
                </a:solidFill>
              </a:rPr>
              <a:t>Dan fiets hij </a:t>
            </a:r>
            <a:r>
              <a:rPr b="1" sz="5000">
                <a:solidFill>
                  <a:srgbClr val="00882B"/>
                </a:solidFill>
              </a:rPr>
              <a:t>2 minuten</a:t>
            </a:r>
            <a:r>
              <a:rPr sz="5000">
                <a:solidFill>
                  <a:srgbClr val="00882B"/>
                </a:solidFill>
              </a:rPr>
              <a:t> met een snelheid</a:t>
            </a:r>
            <a:endParaRPr sz="5000">
              <a:solidFill>
                <a:srgbClr val="00882B"/>
              </a:solidFill>
            </a:endParaRPr>
          </a:p>
          <a:p>
            <a:pPr lvl="0" algn="l">
              <a:defRPr sz="1800"/>
            </a:pPr>
            <a:r>
              <a:rPr sz="5000">
                <a:solidFill>
                  <a:srgbClr val="00882B"/>
                </a:solidFill>
              </a:rPr>
              <a:t>van </a:t>
            </a:r>
            <a:r>
              <a:rPr b="1" sz="5000">
                <a:solidFill>
                  <a:srgbClr val="00882B"/>
                </a:solidFill>
              </a:rPr>
              <a:t>10 km/h</a:t>
            </a:r>
            <a:r>
              <a:rPr sz="5000">
                <a:solidFill>
                  <a:srgbClr val="00882B"/>
                </a:solidFill>
              </a:rPr>
              <a:t> totdat hij het volgende</a:t>
            </a:r>
            <a:endParaRPr sz="5000">
              <a:solidFill>
                <a:srgbClr val="00882B"/>
              </a:solidFill>
            </a:endParaRPr>
          </a:p>
          <a:p>
            <a:pPr lvl="0" algn="l">
              <a:defRPr sz="1800"/>
            </a:pPr>
            <a:r>
              <a:rPr sz="5000">
                <a:solidFill>
                  <a:srgbClr val="00882B"/>
                </a:solidFill>
              </a:rPr>
              <a:t>stoplicht op rood ziet staan.</a:t>
            </a:r>
            <a:endParaRPr sz="5000">
              <a:solidFill>
                <a:srgbClr val="00882B"/>
              </a:solidFill>
            </a:endParaRPr>
          </a:p>
          <a:p>
            <a:pPr lvl="0" algn="l">
              <a:defRPr sz="1800"/>
            </a:pPr>
            <a:r>
              <a:rPr sz="5000"/>
              <a:t>Hij </a:t>
            </a:r>
            <a:r>
              <a:rPr b="1" sz="5000">
                <a:solidFill>
                  <a:srgbClr val="0B5D18"/>
                </a:solidFill>
              </a:rPr>
              <a:t>remt</a:t>
            </a:r>
            <a:r>
              <a:rPr sz="5000"/>
              <a:t> in </a:t>
            </a:r>
            <a:r>
              <a:rPr b="1" sz="5000">
                <a:solidFill>
                  <a:srgbClr val="0B5D18"/>
                </a:solidFill>
              </a:rPr>
              <a:t>15 seconden</a:t>
            </a:r>
            <a:r>
              <a:rPr sz="5000"/>
              <a:t> af en staat </a:t>
            </a:r>
            <a:endParaRPr sz="5000"/>
          </a:p>
          <a:p>
            <a:pPr lvl="0" algn="l">
              <a:defRPr sz="1800"/>
            </a:pPr>
            <a:r>
              <a:rPr sz="5000"/>
              <a:t>precies op tijd </a:t>
            </a:r>
            <a:r>
              <a:rPr b="1" sz="5000">
                <a:solidFill>
                  <a:srgbClr val="0B5D18"/>
                </a:solidFill>
              </a:rPr>
              <a:t>stil</a:t>
            </a:r>
            <a:r>
              <a:rPr sz="5000"/>
              <a:t>.</a:t>
            </a:r>
          </a:p>
        </p:txBody>
      </p:sp>
      <p:pic>
        <p:nvPicPr>
          <p:cNvPr id="317" name="fiets-leeg.png"/>
          <p:cNvPicPr/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3198220" y="8431003"/>
            <a:ext cx="8888035" cy="5184687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 advClick="1"/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9" name="Rebel-biker.jp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887498" y="2634884"/>
            <a:ext cx="10203767" cy="10446116"/>
          </a:xfrm>
          <a:prstGeom prst="rect">
            <a:avLst/>
          </a:prstGeom>
          <a:ln w="12700">
            <a:miter lim="400000"/>
          </a:ln>
        </p:spPr>
      </p:pic>
      <p:sp>
        <p:nvSpPr>
          <p:cNvPr id="320" name="Shape 320"/>
          <p:cNvSpPr/>
          <p:nvPr/>
        </p:nvSpPr>
        <p:spPr>
          <a:xfrm>
            <a:off x="3553301" y="12865100"/>
            <a:ext cx="4018598" cy="482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2500"/>
            </a:lvl1pPr>
          </a:lstStyle>
          <a:p>
            <a:pPr lvl="0">
              <a:defRPr sz="1800"/>
            </a:pPr>
            <a:r>
              <a:rPr sz="2500"/>
              <a:t>(cc by-nd) HikingArtist.com</a:t>
            </a:r>
          </a:p>
        </p:txBody>
      </p:sp>
      <p:sp>
        <p:nvSpPr>
          <p:cNvPr id="321" name="Shape 321"/>
          <p:cNvSpPr/>
          <p:nvPr/>
        </p:nvSpPr>
        <p:spPr>
          <a:xfrm>
            <a:off x="630555" y="609599"/>
            <a:ext cx="9102091" cy="863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lvl="0">
              <a:defRPr sz="1800"/>
            </a:pPr>
            <a:r>
              <a:rPr sz="5000"/>
              <a:t>Voorbeeld lezen en verwoorden</a:t>
            </a:r>
          </a:p>
        </p:txBody>
      </p:sp>
      <p:sp>
        <p:nvSpPr>
          <p:cNvPr id="322" name="Shape 322"/>
          <p:cNvSpPr/>
          <p:nvPr/>
        </p:nvSpPr>
        <p:spPr>
          <a:xfrm>
            <a:off x="11620182" y="1269999"/>
            <a:ext cx="12044113" cy="695966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0" tIns="0" rIns="0" bIns="0">
            <a:spAutoFit/>
          </a:bodyPr>
          <a:lstStyle/>
          <a:p>
            <a:pPr lvl="0" algn="l">
              <a:defRPr sz="1800"/>
            </a:pPr>
            <a:r>
              <a:rPr sz="5000">
                <a:solidFill>
                  <a:srgbClr val="C82506"/>
                </a:solidFill>
              </a:rPr>
              <a:t>Jacob staat met zijn fiets </a:t>
            </a:r>
            <a:r>
              <a:rPr b="1" sz="5000">
                <a:solidFill>
                  <a:srgbClr val="C82506"/>
                </a:solidFill>
                <a:latin typeface="Helvetica"/>
                <a:ea typeface="Helvetica"/>
                <a:cs typeface="Helvetica"/>
                <a:sym typeface="Helvetica"/>
              </a:rPr>
              <a:t>stil</a:t>
            </a:r>
            <a:r>
              <a:rPr sz="5000">
                <a:solidFill>
                  <a:srgbClr val="C82506"/>
                </a:solidFill>
              </a:rPr>
              <a:t> voor een</a:t>
            </a:r>
            <a:endParaRPr sz="5000">
              <a:solidFill>
                <a:srgbClr val="C82506"/>
              </a:solidFill>
            </a:endParaRPr>
          </a:p>
          <a:p>
            <a:pPr lvl="0" algn="l">
              <a:defRPr sz="1800"/>
            </a:pPr>
            <a:r>
              <a:rPr sz="5000">
                <a:solidFill>
                  <a:srgbClr val="C82506"/>
                </a:solidFill>
              </a:rPr>
              <a:t>stoplicht. Als het licht op groen springt</a:t>
            </a:r>
            <a:endParaRPr sz="5000">
              <a:solidFill>
                <a:srgbClr val="C82506"/>
              </a:solidFill>
            </a:endParaRPr>
          </a:p>
          <a:p>
            <a:pPr lvl="0" algn="l">
              <a:defRPr sz="1800"/>
            </a:pPr>
            <a:r>
              <a:rPr sz="5000">
                <a:solidFill>
                  <a:srgbClr val="C82506"/>
                </a:solidFill>
              </a:rPr>
              <a:t>gaat Jacob </a:t>
            </a:r>
            <a:r>
              <a:rPr b="1" sz="5000">
                <a:solidFill>
                  <a:srgbClr val="C82506"/>
                </a:solidFill>
              </a:rPr>
              <a:t>10 seconden</a:t>
            </a:r>
            <a:r>
              <a:rPr sz="5000">
                <a:solidFill>
                  <a:srgbClr val="C82506"/>
                </a:solidFill>
              </a:rPr>
              <a:t> fietsen met een</a:t>
            </a:r>
            <a:endParaRPr sz="5000">
              <a:solidFill>
                <a:srgbClr val="C82506"/>
              </a:solidFill>
            </a:endParaRPr>
          </a:p>
          <a:p>
            <a:pPr lvl="0" algn="l">
              <a:defRPr sz="1800"/>
            </a:pPr>
            <a:r>
              <a:rPr b="1" sz="5000">
                <a:solidFill>
                  <a:srgbClr val="C82506"/>
                </a:solidFill>
              </a:rPr>
              <a:t>constante versnelling</a:t>
            </a:r>
            <a:r>
              <a:rPr sz="5000">
                <a:solidFill>
                  <a:srgbClr val="C82506"/>
                </a:solidFill>
              </a:rPr>
              <a:t>.</a:t>
            </a:r>
            <a:endParaRPr sz="5000">
              <a:solidFill>
                <a:srgbClr val="C82506"/>
              </a:solidFill>
            </a:endParaRPr>
          </a:p>
          <a:p>
            <a:pPr lvl="0" algn="l">
              <a:defRPr sz="1800"/>
            </a:pPr>
            <a:r>
              <a:rPr sz="5000">
                <a:solidFill>
                  <a:srgbClr val="00882B"/>
                </a:solidFill>
              </a:rPr>
              <a:t>Dan fiets hij </a:t>
            </a:r>
            <a:r>
              <a:rPr b="1" sz="5000">
                <a:solidFill>
                  <a:srgbClr val="00882B"/>
                </a:solidFill>
              </a:rPr>
              <a:t>2 minuten</a:t>
            </a:r>
            <a:r>
              <a:rPr sz="5000">
                <a:solidFill>
                  <a:srgbClr val="00882B"/>
                </a:solidFill>
              </a:rPr>
              <a:t> met een snelheid</a:t>
            </a:r>
            <a:endParaRPr sz="5000">
              <a:solidFill>
                <a:srgbClr val="00882B"/>
              </a:solidFill>
            </a:endParaRPr>
          </a:p>
          <a:p>
            <a:pPr lvl="0" algn="l">
              <a:defRPr sz="1800"/>
            </a:pPr>
            <a:r>
              <a:rPr sz="5000">
                <a:solidFill>
                  <a:srgbClr val="00882B"/>
                </a:solidFill>
              </a:rPr>
              <a:t>van </a:t>
            </a:r>
            <a:r>
              <a:rPr b="1" sz="5000">
                <a:solidFill>
                  <a:srgbClr val="00882B"/>
                </a:solidFill>
              </a:rPr>
              <a:t>10 km/h</a:t>
            </a:r>
            <a:r>
              <a:rPr sz="5000">
                <a:solidFill>
                  <a:srgbClr val="00882B"/>
                </a:solidFill>
              </a:rPr>
              <a:t> totdat hij het volgende</a:t>
            </a:r>
            <a:endParaRPr sz="5000">
              <a:solidFill>
                <a:srgbClr val="00882B"/>
              </a:solidFill>
            </a:endParaRPr>
          </a:p>
          <a:p>
            <a:pPr lvl="0" algn="l">
              <a:defRPr sz="1800"/>
            </a:pPr>
            <a:r>
              <a:rPr sz="5000">
                <a:solidFill>
                  <a:srgbClr val="00882B"/>
                </a:solidFill>
              </a:rPr>
              <a:t>stoplicht op rood ziet staan.</a:t>
            </a:r>
            <a:endParaRPr sz="5000">
              <a:solidFill>
                <a:srgbClr val="00882B"/>
              </a:solidFill>
            </a:endParaRPr>
          </a:p>
          <a:p>
            <a:pPr lvl="0" algn="l">
              <a:defRPr sz="1800"/>
            </a:pPr>
            <a:r>
              <a:rPr sz="5000">
                <a:solidFill>
                  <a:srgbClr val="0365C0"/>
                </a:solidFill>
              </a:rPr>
              <a:t>Hij </a:t>
            </a:r>
            <a:r>
              <a:rPr b="1" sz="5000">
                <a:solidFill>
                  <a:srgbClr val="0365C0"/>
                </a:solidFill>
              </a:rPr>
              <a:t>remt</a:t>
            </a:r>
            <a:r>
              <a:rPr sz="5000">
                <a:solidFill>
                  <a:srgbClr val="0365C0"/>
                </a:solidFill>
              </a:rPr>
              <a:t> in </a:t>
            </a:r>
            <a:r>
              <a:rPr b="1" sz="5000">
                <a:solidFill>
                  <a:srgbClr val="0365C0"/>
                </a:solidFill>
              </a:rPr>
              <a:t>15 seconden</a:t>
            </a:r>
            <a:r>
              <a:rPr sz="5000">
                <a:solidFill>
                  <a:srgbClr val="0365C0"/>
                </a:solidFill>
              </a:rPr>
              <a:t> af en staat </a:t>
            </a:r>
            <a:endParaRPr sz="5000">
              <a:solidFill>
                <a:srgbClr val="0365C0"/>
              </a:solidFill>
            </a:endParaRPr>
          </a:p>
          <a:p>
            <a:pPr lvl="0" algn="l">
              <a:defRPr sz="1800"/>
            </a:pPr>
            <a:r>
              <a:rPr sz="5000">
                <a:solidFill>
                  <a:srgbClr val="0365C0"/>
                </a:solidFill>
              </a:rPr>
              <a:t>precies op tijd </a:t>
            </a:r>
            <a:r>
              <a:rPr b="1" sz="5000">
                <a:solidFill>
                  <a:srgbClr val="0365C0"/>
                </a:solidFill>
              </a:rPr>
              <a:t>stil</a:t>
            </a:r>
            <a:r>
              <a:rPr sz="5000">
                <a:solidFill>
                  <a:srgbClr val="0365C0"/>
                </a:solidFill>
              </a:rPr>
              <a:t>.</a:t>
            </a:r>
          </a:p>
        </p:txBody>
      </p:sp>
      <p:pic>
        <p:nvPicPr>
          <p:cNvPr id="323" name="fiets-leeg.png"/>
          <p:cNvPicPr/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3198220" y="8431003"/>
            <a:ext cx="8888035" cy="5184687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 advClick="1"/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5" name="Rebel-biker.jp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887498" y="2634884"/>
            <a:ext cx="10203767" cy="10446116"/>
          </a:xfrm>
          <a:prstGeom prst="rect">
            <a:avLst/>
          </a:prstGeom>
          <a:ln w="12700">
            <a:miter lim="400000"/>
          </a:ln>
        </p:spPr>
      </p:pic>
      <p:sp>
        <p:nvSpPr>
          <p:cNvPr id="326" name="Shape 326"/>
          <p:cNvSpPr/>
          <p:nvPr/>
        </p:nvSpPr>
        <p:spPr>
          <a:xfrm>
            <a:off x="3553301" y="12865100"/>
            <a:ext cx="4018598" cy="482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2500"/>
            </a:lvl1pPr>
          </a:lstStyle>
          <a:p>
            <a:pPr lvl="0">
              <a:defRPr sz="1800"/>
            </a:pPr>
            <a:r>
              <a:rPr sz="2500"/>
              <a:t>(cc by-nd) HikingArtist.com</a:t>
            </a:r>
          </a:p>
        </p:txBody>
      </p:sp>
      <p:sp>
        <p:nvSpPr>
          <p:cNvPr id="327" name="Shape 327"/>
          <p:cNvSpPr/>
          <p:nvPr/>
        </p:nvSpPr>
        <p:spPr>
          <a:xfrm>
            <a:off x="630555" y="609599"/>
            <a:ext cx="9102091" cy="863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lvl="0">
              <a:defRPr sz="1800"/>
            </a:pPr>
            <a:r>
              <a:rPr sz="5000"/>
              <a:t>Voorbeeld lezen en verwoorden</a:t>
            </a:r>
          </a:p>
        </p:txBody>
      </p:sp>
      <p:sp>
        <p:nvSpPr>
          <p:cNvPr id="328" name="Shape 328"/>
          <p:cNvSpPr/>
          <p:nvPr/>
        </p:nvSpPr>
        <p:spPr>
          <a:xfrm>
            <a:off x="11620182" y="1269999"/>
            <a:ext cx="12044113" cy="695966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0" tIns="0" rIns="0" bIns="0">
            <a:spAutoFit/>
          </a:bodyPr>
          <a:lstStyle/>
          <a:p>
            <a:pPr lvl="0" algn="l">
              <a:defRPr sz="1800"/>
            </a:pPr>
            <a:r>
              <a:rPr sz="5000">
                <a:solidFill>
                  <a:srgbClr val="C82506"/>
                </a:solidFill>
              </a:rPr>
              <a:t>Jacob staat met zijn fiets </a:t>
            </a:r>
            <a:r>
              <a:rPr b="1" sz="5000">
                <a:solidFill>
                  <a:srgbClr val="C82506"/>
                </a:solidFill>
                <a:latin typeface="Helvetica"/>
                <a:ea typeface="Helvetica"/>
                <a:cs typeface="Helvetica"/>
                <a:sym typeface="Helvetica"/>
              </a:rPr>
              <a:t>stil</a:t>
            </a:r>
            <a:r>
              <a:rPr sz="5000">
                <a:solidFill>
                  <a:srgbClr val="C82506"/>
                </a:solidFill>
              </a:rPr>
              <a:t> voor een</a:t>
            </a:r>
            <a:endParaRPr sz="5000">
              <a:solidFill>
                <a:srgbClr val="C82506"/>
              </a:solidFill>
            </a:endParaRPr>
          </a:p>
          <a:p>
            <a:pPr lvl="0" algn="l">
              <a:defRPr sz="1800"/>
            </a:pPr>
            <a:r>
              <a:rPr sz="5000">
                <a:solidFill>
                  <a:srgbClr val="C82506"/>
                </a:solidFill>
              </a:rPr>
              <a:t>stoplicht. Als het licht op groen springt</a:t>
            </a:r>
            <a:endParaRPr sz="5000">
              <a:solidFill>
                <a:srgbClr val="C82506"/>
              </a:solidFill>
            </a:endParaRPr>
          </a:p>
          <a:p>
            <a:pPr lvl="0" algn="l">
              <a:defRPr sz="1800"/>
            </a:pPr>
            <a:r>
              <a:rPr sz="5000">
                <a:solidFill>
                  <a:srgbClr val="C82506"/>
                </a:solidFill>
              </a:rPr>
              <a:t>gaat Jacob </a:t>
            </a:r>
            <a:r>
              <a:rPr b="1" sz="5000">
                <a:solidFill>
                  <a:srgbClr val="C82506"/>
                </a:solidFill>
              </a:rPr>
              <a:t>10 seconden</a:t>
            </a:r>
            <a:r>
              <a:rPr sz="5000">
                <a:solidFill>
                  <a:srgbClr val="C82506"/>
                </a:solidFill>
              </a:rPr>
              <a:t> fietsen met een</a:t>
            </a:r>
            <a:endParaRPr sz="5000">
              <a:solidFill>
                <a:srgbClr val="C82506"/>
              </a:solidFill>
            </a:endParaRPr>
          </a:p>
          <a:p>
            <a:pPr lvl="0" algn="l">
              <a:defRPr sz="1800"/>
            </a:pPr>
            <a:r>
              <a:rPr b="1" sz="5000">
                <a:solidFill>
                  <a:srgbClr val="C82506"/>
                </a:solidFill>
              </a:rPr>
              <a:t>constante versnelling</a:t>
            </a:r>
            <a:r>
              <a:rPr sz="5000">
                <a:solidFill>
                  <a:srgbClr val="C82506"/>
                </a:solidFill>
              </a:rPr>
              <a:t>.</a:t>
            </a:r>
            <a:endParaRPr sz="5000">
              <a:solidFill>
                <a:srgbClr val="C82506"/>
              </a:solidFill>
            </a:endParaRPr>
          </a:p>
          <a:p>
            <a:pPr lvl="0" algn="l">
              <a:defRPr sz="1800"/>
            </a:pPr>
            <a:r>
              <a:rPr sz="5000">
                <a:solidFill>
                  <a:srgbClr val="00882B"/>
                </a:solidFill>
              </a:rPr>
              <a:t>Dan fiets hij </a:t>
            </a:r>
            <a:r>
              <a:rPr b="1" sz="5000">
                <a:solidFill>
                  <a:srgbClr val="00882B"/>
                </a:solidFill>
              </a:rPr>
              <a:t>2 minuten</a:t>
            </a:r>
            <a:r>
              <a:rPr sz="5000">
                <a:solidFill>
                  <a:srgbClr val="00882B"/>
                </a:solidFill>
              </a:rPr>
              <a:t> met een snelheid</a:t>
            </a:r>
            <a:endParaRPr sz="5000">
              <a:solidFill>
                <a:srgbClr val="00882B"/>
              </a:solidFill>
            </a:endParaRPr>
          </a:p>
          <a:p>
            <a:pPr lvl="0" algn="l">
              <a:defRPr sz="1800"/>
            </a:pPr>
            <a:r>
              <a:rPr sz="5000">
                <a:solidFill>
                  <a:srgbClr val="00882B"/>
                </a:solidFill>
              </a:rPr>
              <a:t>van </a:t>
            </a:r>
            <a:r>
              <a:rPr b="1" sz="5000">
                <a:solidFill>
                  <a:srgbClr val="00882B"/>
                </a:solidFill>
              </a:rPr>
              <a:t>10 km/h</a:t>
            </a:r>
            <a:r>
              <a:rPr sz="5000">
                <a:solidFill>
                  <a:srgbClr val="00882B"/>
                </a:solidFill>
              </a:rPr>
              <a:t> totdat hij het volgende</a:t>
            </a:r>
            <a:endParaRPr sz="5000">
              <a:solidFill>
                <a:srgbClr val="00882B"/>
              </a:solidFill>
            </a:endParaRPr>
          </a:p>
          <a:p>
            <a:pPr lvl="0" algn="l">
              <a:defRPr sz="1800"/>
            </a:pPr>
            <a:r>
              <a:rPr sz="5000">
                <a:solidFill>
                  <a:srgbClr val="00882B"/>
                </a:solidFill>
              </a:rPr>
              <a:t>stoplicht op rood ziet staan.</a:t>
            </a:r>
            <a:endParaRPr sz="5000">
              <a:solidFill>
                <a:srgbClr val="00882B"/>
              </a:solidFill>
            </a:endParaRPr>
          </a:p>
          <a:p>
            <a:pPr lvl="0" algn="l">
              <a:defRPr sz="1800"/>
            </a:pPr>
            <a:r>
              <a:rPr sz="5000">
                <a:solidFill>
                  <a:srgbClr val="0365C0"/>
                </a:solidFill>
              </a:rPr>
              <a:t>Hij </a:t>
            </a:r>
            <a:r>
              <a:rPr b="1" sz="5000">
                <a:solidFill>
                  <a:srgbClr val="0365C0"/>
                </a:solidFill>
              </a:rPr>
              <a:t>remt</a:t>
            </a:r>
            <a:r>
              <a:rPr sz="5000">
                <a:solidFill>
                  <a:srgbClr val="0365C0"/>
                </a:solidFill>
              </a:rPr>
              <a:t> in </a:t>
            </a:r>
            <a:r>
              <a:rPr b="1" sz="5000">
                <a:solidFill>
                  <a:srgbClr val="0365C0"/>
                </a:solidFill>
              </a:rPr>
              <a:t>15 seconden</a:t>
            </a:r>
            <a:r>
              <a:rPr sz="5000">
                <a:solidFill>
                  <a:srgbClr val="0365C0"/>
                </a:solidFill>
              </a:rPr>
              <a:t> af en staat </a:t>
            </a:r>
            <a:endParaRPr sz="5000">
              <a:solidFill>
                <a:srgbClr val="0365C0"/>
              </a:solidFill>
            </a:endParaRPr>
          </a:p>
          <a:p>
            <a:pPr lvl="0" algn="l">
              <a:defRPr sz="1800"/>
            </a:pPr>
            <a:r>
              <a:rPr sz="5000">
                <a:solidFill>
                  <a:srgbClr val="0365C0"/>
                </a:solidFill>
              </a:rPr>
              <a:t>precies op tijd </a:t>
            </a:r>
            <a:r>
              <a:rPr b="1" sz="5000">
                <a:solidFill>
                  <a:srgbClr val="0365C0"/>
                </a:solidFill>
              </a:rPr>
              <a:t>stil</a:t>
            </a:r>
            <a:r>
              <a:rPr sz="5000">
                <a:solidFill>
                  <a:srgbClr val="0365C0"/>
                </a:solidFill>
              </a:rPr>
              <a:t>.</a:t>
            </a:r>
          </a:p>
        </p:txBody>
      </p:sp>
      <p:pic>
        <p:nvPicPr>
          <p:cNvPr id="329" name="fiets.png"/>
          <p:cNvPicPr/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3194551" y="8428111"/>
            <a:ext cx="8895375" cy="5176268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 advClick="1"/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 advClick="1"/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2" name="Shape 332"/>
          <p:cNvSpPr/>
          <p:nvPr/>
        </p:nvSpPr>
        <p:spPr>
          <a:xfrm>
            <a:off x="699769" y="609599"/>
            <a:ext cx="6525261" cy="863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lvl="0">
              <a:defRPr sz="1800"/>
            </a:pPr>
            <a:r>
              <a:rPr sz="5000"/>
              <a:t>Voorbeeld verwoorden</a:t>
            </a:r>
          </a:p>
        </p:txBody>
      </p:sp>
      <p:pic>
        <p:nvPicPr>
          <p:cNvPr id="333" name="pasted-image.pn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736600" y="1739900"/>
            <a:ext cx="10160000" cy="66294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 advClick="1"/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5" name="pasted-image.pn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736600" y="1739900"/>
            <a:ext cx="10160000" cy="6629400"/>
          </a:xfrm>
          <a:prstGeom prst="rect">
            <a:avLst/>
          </a:prstGeom>
          <a:ln w="12700">
            <a:miter lim="400000"/>
          </a:ln>
        </p:spPr>
      </p:pic>
      <p:pic>
        <p:nvPicPr>
          <p:cNvPr id="336" name="botsing.png"/>
          <p:cNvPicPr/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2004752" y="533400"/>
            <a:ext cx="11160374" cy="11160374"/>
          </a:xfrm>
          <a:prstGeom prst="rect">
            <a:avLst/>
          </a:prstGeom>
          <a:ln w="12700">
            <a:miter lim="400000"/>
          </a:ln>
        </p:spPr>
      </p:pic>
      <p:sp>
        <p:nvSpPr>
          <p:cNvPr id="337" name="Shape 337"/>
          <p:cNvSpPr/>
          <p:nvPr/>
        </p:nvSpPr>
        <p:spPr>
          <a:xfrm>
            <a:off x="699769" y="609599"/>
            <a:ext cx="6525261" cy="863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lvl="0">
              <a:defRPr sz="1800"/>
            </a:pPr>
            <a:r>
              <a:rPr sz="5000"/>
              <a:t>Voorbeeld verwoorden</a:t>
            </a:r>
          </a:p>
        </p:txBody>
      </p:sp>
    </p:spTree>
  </p:cSld>
  <p:clrMapOvr>
    <a:masterClrMapping/>
  </p:clrMapOvr>
  <p:transition spd="med" advClick="1"/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 advClick="1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Shape 41"/>
          <p:cNvSpPr/>
          <p:nvPr/>
        </p:nvSpPr>
        <p:spPr>
          <a:xfrm>
            <a:off x="571124" y="3439963"/>
            <a:ext cx="5575311" cy="5947074"/>
          </a:xfrm>
          <a:prstGeom prst="rightArrow">
            <a:avLst>
              <a:gd name="adj1" fmla="val 32000"/>
              <a:gd name="adj2" fmla="val 64000"/>
            </a:avLst>
          </a:prstGeom>
          <a:ln w="228600">
            <a:solidFill>
              <a:srgbClr val="00882B"/>
            </a:solidFill>
            <a:miter lim="400000"/>
          </a:ln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 anchor="ctr"/>
          <a:lstStyle/>
          <a:p>
            <a:pPr lvl="0">
              <a:defRPr sz="1800"/>
            </a:pPr>
            <a:r>
              <a:rPr b="1" sz="5000"/>
              <a:t>opnemen en</a:t>
            </a:r>
            <a:endParaRPr b="1" sz="5000"/>
          </a:p>
          <a:p>
            <a:pPr lvl="0">
              <a:defRPr sz="1800"/>
            </a:pPr>
            <a:r>
              <a:rPr b="1" sz="5000"/>
              <a:t> verwerken</a:t>
            </a:r>
          </a:p>
        </p:txBody>
      </p:sp>
      <p:sp>
        <p:nvSpPr>
          <p:cNvPr id="42" name="Shape 42"/>
          <p:cNvSpPr/>
          <p:nvPr/>
        </p:nvSpPr>
        <p:spPr>
          <a:xfrm>
            <a:off x="581669" y="431800"/>
            <a:ext cx="6253461" cy="1625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1" sz="10000"/>
            </a:lvl1pPr>
          </a:lstStyle>
          <a:p>
            <a:pPr lvl="0">
              <a:defRPr b="0" sz="1800"/>
            </a:pPr>
            <a:r>
              <a:rPr b="1" sz="10000"/>
              <a:t>Informatie</a:t>
            </a:r>
          </a:p>
        </p:txBody>
      </p:sp>
    </p:spTree>
  </p:cSld>
  <p:clrMapOvr>
    <a:masterClrMapping/>
  </p:clrMapOvr>
  <p:transition spd="med" advClick="1"/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0" name="pasted-image.pn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920750" y="11042650"/>
            <a:ext cx="5118100" cy="1790700"/>
          </a:xfrm>
          <a:prstGeom prst="rect">
            <a:avLst/>
          </a:prstGeom>
          <a:ln w="12700">
            <a:miter lim="400000"/>
          </a:ln>
        </p:spPr>
      </p:pic>
      <p:sp>
        <p:nvSpPr>
          <p:cNvPr id="341" name="Shape 341"/>
          <p:cNvSpPr/>
          <p:nvPr/>
        </p:nvSpPr>
        <p:spPr>
          <a:xfrm>
            <a:off x="6441575" y="11360149"/>
            <a:ext cx="3474450" cy="11557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1" sz="6900"/>
            </a:lvl1pPr>
          </a:lstStyle>
          <a:p>
            <a:pPr lvl="0">
              <a:defRPr b="0" sz="1800"/>
            </a:pPr>
            <a:r>
              <a:rPr b="1" sz="6900"/>
              <a:t>Bernard</a:t>
            </a:r>
          </a:p>
        </p:txBody>
      </p:sp>
    </p:spTree>
  </p:cSld>
  <p:clrMapOvr>
    <a:masterClrMapping/>
  </p:clrMapOvr>
  <p:transition spd="med" advClick="1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Shape 44"/>
          <p:cNvSpPr/>
          <p:nvPr/>
        </p:nvSpPr>
        <p:spPr>
          <a:xfrm>
            <a:off x="571124" y="3439963"/>
            <a:ext cx="5575311" cy="5947074"/>
          </a:xfrm>
          <a:prstGeom prst="rightArrow">
            <a:avLst>
              <a:gd name="adj1" fmla="val 32000"/>
              <a:gd name="adj2" fmla="val 64000"/>
            </a:avLst>
          </a:prstGeom>
          <a:ln w="228600">
            <a:solidFill>
              <a:srgbClr val="00882B"/>
            </a:solidFill>
            <a:miter lim="400000"/>
          </a:ln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 anchor="ctr"/>
          <a:lstStyle/>
          <a:p>
            <a:pPr lvl="0">
              <a:defRPr sz="1800"/>
            </a:pPr>
            <a:r>
              <a:rPr b="1" sz="5000"/>
              <a:t>opnemen en</a:t>
            </a:r>
            <a:endParaRPr b="1" sz="5000"/>
          </a:p>
          <a:p>
            <a:pPr lvl="0">
              <a:defRPr sz="1800"/>
            </a:pPr>
            <a:r>
              <a:rPr b="1" sz="5000"/>
              <a:t> verwerken</a:t>
            </a:r>
          </a:p>
        </p:txBody>
      </p:sp>
      <p:sp>
        <p:nvSpPr>
          <p:cNvPr id="45" name="Shape 45"/>
          <p:cNvSpPr/>
          <p:nvPr/>
        </p:nvSpPr>
        <p:spPr>
          <a:xfrm>
            <a:off x="6463924" y="3439963"/>
            <a:ext cx="5575311" cy="5947074"/>
          </a:xfrm>
          <a:prstGeom prst="rightArrow">
            <a:avLst>
              <a:gd name="adj1" fmla="val 32000"/>
              <a:gd name="adj2" fmla="val 64000"/>
            </a:avLst>
          </a:prstGeom>
          <a:ln w="228600">
            <a:solidFill>
              <a:srgbClr val="00882B"/>
            </a:solidFill>
            <a:miter lim="400000"/>
          </a:ln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 anchor="ctr"/>
          <a:lstStyle>
            <a:lvl1pPr>
              <a:defRPr b="1"/>
            </a:lvl1pPr>
          </a:lstStyle>
          <a:p>
            <a:pPr lvl="0">
              <a:defRPr b="0" sz="1800"/>
            </a:pPr>
            <a:r>
              <a:rPr b="1" sz="5000"/>
              <a:t>beoordelen</a:t>
            </a:r>
          </a:p>
        </p:txBody>
      </p:sp>
      <p:sp>
        <p:nvSpPr>
          <p:cNvPr id="46" name="Shape 46"/>
          <p:cNvSpPr/>
          <p:nvPr/>
        </p:nvSpPr>
        <p:spPr>
          <a:xfrm>
            <a:off x="581669" y="431800"/>
            <a:ext cx="6253461" cy="1625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1" sz="10000"/>
            </a:lvl1pPr>
          </a:lstStyle>
          <a:p>
            <a:pPr lvl="0">
              <a:defRPr b="0" sz="1800"/>
            </a:pPr>
            <a:r>
              <a:rPr b="1" sz="10000"/>
              <a:t>Informatie</a:t>
            </a:r>
          </a:p>
        </p:txBody>
      </p:sp>
    </p:spTree>
  </p:cSld>
  <p:clrMapOvr>
    <a:masterClrMapping/>
  </p:clrMapOvr>
  <p:transition spd="med" advClick="1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Shape 48"/>
          <p:cNvSpPr/>
          <p:nvPr/>
        </p:nvSpPr>
        <p:spPr>
          <a:xfrm>
            <a:off x="571124" y="3439963"/>
            <a:ext cx="5575311" cy="5947074"/>
          </a:xfrm>
          <a:prstGeom prst="rightArrow">
            <a:avLst>
              <a:gd name="adj1" fmla="val 32000"/>
              <a:gd name="adj2" fmla="val 64000"/>
            </a:avLst>
          </a:prstGeom>
          <a:ln w="228600">
            <a:solidFill>
              <a:srgbClr val="00882B"/>
            </a:solidFill>
            <a:miter lim="400000"/>
          </a:ln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 anchor="ctr"/>
          <a:lstStyle/>
          <a:p>
            <a:pPr lvl="0">
              <a:defRPr sz="1800"/>
            </a:pPr>
            <a:r>
              <a:rPr b="1" sz="5000"/>
              <a:t>opnemen en</a:t>
            </a:r>
            <a:endParaRPr b="1" sz="5000"/>
          </a:p>
          <a:p>
            <a:pPr lvl="0">
              <a:defRPr sz="1800"/>
            </a:pPr>
            <a:r>
              <a:rPr b="1" sz="5000"/>
              <a:t> verwerken</a:t>
            </a:r>
          </a:p>
        </p:txBody>
      </p:sp>
      <p:sp>
        <p:nvSpPr>
          <p:cNvPr id="49" name="Shape 49"/>
          <p:cNvSpPr/>
          <p:nvPr/>
        </p:nvSpPr>
        <p:spPr>
          <a:xfrm>
            <a:off x="6463924" y="3439963"/>
            <a:ext cx="5575311" cy="5947074"/>
          </a:xfrm>
          <a:prstGeom prst="rightArrow">
            <a:avLst>
              <a:gd name="adj1" fmla="val 32000"/>
              <a:gd name="adj2" fmla="val 64000"/>
            </a:avLst>
          </a:prstGeom>
          <a:ln w="228600">
            <a:solidFill>
              <a:srgbClr val="00882B"/>
            </a:solidFill>
            <a:miter lim="400000"/>
          </a:ln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 anchor="ctr"/>
          <a:lstStyle>
            <a:lvl1pPr>
              <a:defRPr b="1"/>
            </a:lvl1pPr>
          </a:lstStyle>
          <a:p>
            <a:pPr lvl="0">
              <a:defRPr b="0" sz="1800"/>
            </a:pPr>
            <a:r>
              <a:rPr b="1" sz="5000"/>
              <a:t>beoordelen</a:t>
            </a:r>
          </a:p>
        </p:txBody>
      </p:sp>
      <p:sp>
        <p:nvSpPr>
          <p:cNvPr id="50" name="Shape 50"/>
          <p:cNvSpPr/>
          <p:nvPr/>
        </p:nvSpPr>
        <p:spPr>
          <a:xfrm>
            <a:off x="12331324" y="3439963"/>
            <a:ext cx="5575311" cy="5947074"/>
          </a:xfrm>
          <a:prstGeom prst="rightArrow">
            <a:avLst>
              <a:gd name="adj1" fmla="val 32000"/>
              <a:gd name="adj2" fmla="val 64000"/>
            </a:avLst>
          </a:prstGeom>
          <a:ln w="228600">
            <a:solidFill>
              <a:srgbClr val="00882B"/>
            </a:solidFill>
            <a:miter lim="400000"/>
          </a:ln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 anchor="ctr"/>
          <a:lstStyle>
            <a:lvl1pPr>
              <a:defRPr b="1"/>
            </a:lvl1pPr>
          </a:lstStyle>
          <a:p>
            <a:pPr lvl="0">
              <a:defRPr b="0" sz="1800"/>
            </a:pPr>
            <a:r>
              <a:rPr b="1" sz="5000"/>
              <a:t>toepassen</a:t>
            </a:r>
          </a:p>
        </p:txBody>
      </p:sp>
      <p:sp>
        <p:nvSpPr>
          <p:cNvPr id="51" name="Shape 51"/>
          <p:cNvSpPr/>
          <p:nvPr/>
        </p:nvSpPr>
        <p:spPr>
          <a:xfrm>
            <a:off x="581669" y="431800"/>
            <a:ext cx="6253461" cy="1625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1" sz="10000"/>
            </a:lvl1pPr>
          </a:lstStyle>
          <a:p>
            <a:pPr lvl="0">
              <a:defRPr b="0" sz="1800"/>
            </a:pPr>
            <a:r>
              <a:rPr b="1" sz="10000"/>
              <a:t>Informatie</a:t>
            </a:r>
          </a:p>
        </p:txBody>
      </p:sp>
    </p:spTree>
  </p:cSld>
  <p:clrMapOvr>
    <a:masterClrMapping/>
  </p:clrMapOvr>
  <p:transition spd="med" advClick="1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Shape 53"/>
          <p:cNvSpPr/>
          <p:nvPr/>
        </p:nvSpPr>
        <p:spPr>
          <a:xfrm>
            <a:off x="571124" y="3439963"/>
            <a:ext cx="5575311" cy="5947074"/>
          </a:xfrm>
          <a:prstGeom prst="rightArrow">
            <a:avLst>
              <a:gd name="adj1" fmla="val 32000"/>
              <a:gd name="adj2" fmla="val 64000"/>
            </a:avLst>
          </a:prstGeom>
          <a:ln w="228600">
            <a:solidFill>
              <a:srgbClr val="00882B"/>
            </a:solidFill>
            <a:miter lim="400000"/>
          </a:ln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 anchor="ctr"/>
          <a:lstStyle/>
          <a:p>
            <a:pPr lvl="0">
              <a:defRPr sz="1800"/>
            </a:pPr>
            <a:r>
              <a:rPr b="1" sz="5000"/>
              <a:t>opnemen en</a:t>
            </a:r>
            <a:endParaRPr b="1" sz="5000"/>
          </a:p>
          <a:p>
            <a:pPr lvl="0">
              <a:defRPr sz="1800"/>
            </a:pPr>
            <a:r>
              <a:rPr b="1" sz="5000"/>
              <a:t> verwerken</a:t>
            </a:r>
          </a:p>
        </p:txBody>
      </p:sp>
      <p:sp>
        <p:nvSpPr>
          <p:cNvPr id="54" name="Shape 54"/>
          <p:cNvSpPr/>
          <p:nvPr/>
        </p:nvSpPr>
        <p:spPr>
          <a:xfrm>
            <a:off x="6463924" y="3439963"/>
            <a:ext cx="5575311" cy="5947074"/>
          </a:xfrm>
          <a:prstGeom prst="rightArrow">
            <a:avLst>
              <a:gd name="adj1" fmla="val 32000"/>
              <a:gd name="adj2" fmla="val 64000"/>
            </a:avLst>
          </a:prstGeom>
          <a:ln w="228600">
            <a:solidFill>
              <a:srgbClr val="00882B"/>
            </a:solidFill>
            <a:miter lim="400000"/>
          </a:ln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 anchor="ctr"/>
          <a:lstStyle>
            <a:lvl1pPr>
              <a:defRPr b="1"/>
            </a:lvl1pPr>
          </a:lstStyle>
          <a:p>
            <a:pPr lvl="0">
              <a:defRPr b="0" sz="1800"/>
            </a:pPr>
            <a:r>
              <a:rPr b="1" sz="5000"/>
              <a:t>beoordelen</a:t>
            </a:r>
          </a:p>
        </p:txBody>
      </p:sp>
      <p:sp>
        <p:nvSpPr>
          <p:cNvPr id="55" name="Shape 55"/>
          <p:cNvSpPr/>
          <p:nvPr/>
        </p:nvSpPr>
        <p:spPr>
          <a:xfrm>
            <a:off x="12331324" y="3439963"/>
            <a:ext cx="5575311" cy="5947074"/>
          </a:xfrm>
          <a:prstGeom prst="rightArrow">
            <a:avLst>
              <a:gd name="adj1" fmla="val 32000"/>
              <a:gd name="adj2" fmla="val 64000"/>
            </a:avLst>
          </a:prstGeom>
          <a:ln w="228600">
            <a:solidFill>
              <a:srgbClr val="00882B"/>
            </a:solidFill>
            <a:miter lim="400000"/>
          </a:ln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 anchor="ctr"/>
          <a:lstStyle>
            <a:lvl1pPr>
              <a:defRPr b="1"/>
            </a:lvl1pPr>
          </a:lstStyle>
          <a:p>
            <a:pPr lvl="0">
              <a:defRPr b="0" sz="1800"/>
            </a:pPr>
            <a:r>
              <a:rPr b="1" sz="5000"/>
              <a:t>toepassen</a:t>
            </a:r>
          </a:p>
        </p:txBody>
      </p:sp>
      <p:sp>
        <p:nvSpPr>
          <p:cNvPr id="56" name="Shape 56"/>
          <p:cNvSpPr/>
          <p:nvPr/>
        </p:nvSpPr>
        <p:spPr>
          <a:xfrm>
            <a:off x="18173324" y="3439963"/>
            <a:ext cx="5575312" cy="5947074"/>
          </a:xfrm>
          <a:prstGeom prst="rightArrow">
            <a:avLst>
              <a:gd name="adj1" fmla="val 32000"/>
              <a:gd name="adj2" fmla="val 64000"/>
            </a:avLst>
          </a:prstGeom>
          <a:ln w="228600">
            <a:solidFill>
              <a:srgbClr val="00882B"/>
            </a:solidFill>
            <a:miter lim="400000"/>
          </a:ln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 anchor="ctr"/>
          <a:lstStyle>
            <a:lvl1pPr>
              <a:defRPr b="1" sz="4800"/>
            </a:lvl1pPr>
          </a:lstStyle>
          <a:p>
            <a:pPr lvl="0">
              <a:defRPr b="0" sz="1800"/>
            </a:pPr>
            <a:r>
              <a:rPr b="1" sz="4800"/>
              <a:t>(re)produceren</a:t>
            </a:r>
          </a:p>
        </p:txBody>
      </p:sp>
      <p:sp>
        <p:nvSpPr>
          <p:cNvPr id="57" name="Shape 57"/>
          <p:cNvSpPr/>
          <p:nvPr/>
        </p:nvSpPr>
        <p:spPr>
          <a:xfrm>
            <a:off x="581669" y="431800"/>
            <a:ext cx="6253461" cy="1625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1" sz="10000"/>
            </a:lvl1pPr>
          </a:lstStyle>
          <a:p>
            <a:pPr lvl="0">
              <a:defRPr b="0" sz="1800"/>
            </a:pPr>
            <a:r>
              <a:rPr b="1" sz="10000"/>
              <a:t>Informatie</a:t>
            </a:r>
          </a:p>
        </p:txBody>
      </p:sp>
    </p:spTree>
  </p:cSld>
  <p:clrMapOvr>
    <a:masterClrMapping/>
  </p:clrMapOvr>
  <p:transition spd="med" advClick="1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 advClick="1"/>
</p:sld>
</file>

<file path=ppt/theme/_rels/theme1.xml.rels><?xml version="1.0" encoding="UTF-8" standalone="yes"?><Relationships xmlns="http://schemas.openxmlformats.org/package/2006/relationships"><Relationship Id="rId1" Type="http://schemas.openxmlformats.org/officeDocument/2006/relationships/image" Target="../media/image1.png"/></Relationships>

</file>

<file path=ppt/theme/_rels/theme2.xml.rels><?xml version="1.0" encoding="UTF-8" standalone="yes"?><Relationships xmlns="http://schemas.openxmlformats.org/package/2006/relationships"><Relationship Id="rId1" Type="http://schemas.openxmlformats.org/officeDocument/2006/relationships/image" Target="../media/image1.png"/></Relationships>

</file>

<file path=ppt/theme/theme1.xml><?xml version="1.0" encoding="utf-8"?>
<a:theme xmlns:a="http://schemas.openxmlformats.org/drawingml/2006/main" xmlns:r="http://schemas.openxmlformats.org/officeDocument/2006/relationships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 Light"/>
        <a:ea typeface="Helvetica Light"/>
        <a:cs typeface="Helvetica Light"/>
      </a:majorFont>
      <a:minorFont>
        <a:latin typeface="Helvetica Light"/>
        <a:ea typeface="Helvetica Light"/>
        <a:cs typeface="Helvetica Light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50800" dist="12700" dir="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r:embed="rId1"/>
          <a:srcRect l="0" t="0" r="0" b="0"/>
          <a:tile tx="0" ty="0" sx="100000" sy="100000" flip="none" algn="tl"/>
        </a:blipFill>
        <a:ln w="12700" cap="flat">
          <a:noFill/>
          <a:miter lim="400000"/>
        </a:ln>
        <a:effectLst>
          <a:outerShdw sx="100000" sy="100000" kx="0" ky="0" algn="b" rotWithShape="0" blurRad="38100" dist="25400" dir="5400000">
            <a:srgbClr val="000000">
              <a:alpha val="50000"/>
            </a:srgbClr>
          </a:outerShdw>
        </a:effectLst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8255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2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8255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50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 Light"/>
        <a:ea typeface="Helvetica Light"/>
        <a:cs typeface="Helvetica Light"/>
      </a:majorFont>
      <a:minorFont>
        <a:latin typeface="Helvetica Light"/>
        <a:ea typeface="Helvetica Light"/>
        <a:cs typeface="Helvetica Light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50800" dist="12700" dir="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r:embed="rId1"/>
          <a:srcRect l="0" t="0" r="0" b="0"/>
          <a:tile tx="0" ty="0" sx="100000" sy="100000" flip="none" algn="tl"/>
        </a:blipFill>
        <a:ln w="12700" cap="flat">
          <a:noFill/>
          <a:miter lim="400000"/>
        </a:ln>
        <a:effectLst>
          <a:outerShdw sx="100000" sy="100000" kx="0" ky="0" algn="b" rotWithShape="0" blurRad="38100" dist="25400" dir="5400000">
            <a:srgbClr val="000000">
              <a:alpha val="50000"/>
            </a:srgbClr>
          </a:outerShdw>
        </a:effectLst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8255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2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8255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50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